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2" r:id="rId4"/>
    <p:sldId id="321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4" d="100"/>
          <a:sy n="64" d="100"/>
        </p:scale>
        <p:origin x="1434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C4BD7A-8D49-84EE-D680-6837B9B84EFC}"/>
              </a:ext>
            </a:extLst>
          </p:cNvPr>
          <p:cNvSpPr txBox="1"/>
          <p:nvPr/>
        </p:nvSpPr>
        <p:spPr>
          <a:xfrm rot="5400000">
            <a:off x="-533012" y="2496387"/>
            <a:ext cx="7924024" cy="49505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食事申し込み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毎週木曜日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１２時まで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B60009E-2285-176C-527F-C8E038D170DA}"/>
              </a:ext>
            </a:extLst>
          </p:cNvPr>
          <p:cNvSpPr txBox="1"/>
          <p:nvPr/>
        </p:nvSpPr>
        <p:spPr>
          <a:xfrm rot="5400000">
            <a:off x="-1055965" y="2044107"/>
            <a:ext cx="8969930" cy="58551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食事申し込み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毎週木曜日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１２時まで</a:t>
            </a: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55CDA813-9FA4-2BCF-42F1-CF2E5EDAB69F}"/>
              </a:ext>
            </a:extLst>
          </p:cNvPr>
          <p:cNvGrpSpPr/>
          <p:nvPr/>
        </p:nvGrpSpPr>
        <p:grpSpPr>
          <a:xfrm>
            <a:off x="2143082" y="6194119"/>
            <a:ext cx="2571835" cy="3439402"/>
            <a:chOff x="2804348" y="3634622"/>
            <a:chExt cx="1978395" cy="2645775"/>
          </a:xfrm>
        </p:grpSpPr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C051A2B3-D7CA-CEA8-7E29-703DBECC1253}"/>
                </a:ext>
              </a:extLst>
            </p:cNvPr>
            <p:cNvGrpSpPr/>
            <p:nvPr/>
          </p:nvGrpSpPr>
          <p:grpSpPr>
            <a:xfrm>
              <a:off x="3084892" y="3634622"/>
              <a:ext cx="1331771" cy="2252944"/>
              <a:chOff x="-3574275" y="4186885"/>
              <a:chExt cx="1331771" cy="2252944"/>
            </a:xfrm>
          </p:grpSpPr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3EEFD413-F743-5760-EA35-61BB37508749}"/>
                  </a:ext>
                </a:extLst>
              </p:cNvPr>
              <p:cNvGrpSpPr/>
              <p:nvPr/>
            </p:nvGrpSpPr>
            <p:grpSpPr>
              <a:xfrm>
                <a:off x="-3574275" y="4186885"/>
                <a:ext cx="1331771" cy="2252944"/>
                <a:chOff x="-2921073" y="3034739"/>
                <a:chExt cx="1331771" cy="2252944"/>
              </a:xfrm>
            </p:grpSpPr>
            <p:grpSp>
              <p:nvGrpSpPr>
                <p:cNvPr id="84" name="グループ化 83">
                  <a:extLst>
                    <a:ext uri="{FF2B5EF4-FFF2-40B4-BE49-F238E27FC236}">
                      <a16:creationId xmlns:a16="http://schemas.microsoft.com/office/drawing/2014/main" id="{160CF02F-EE88-71AB-4132-3C79DDEE838A}"/>
                    </a:ext>
                  </a:extLst>
                </p:cNvPr>
                <p:cNvGrpSpPr/>
                <p:nvPr/>
              </p:nvGrpSpPr>
              <p:grpSpPr>
                <a:xfrm>
                  <a:off x="-2921073" y="3034739"/>
                  <a:ext cx="1331771" cy="2252944"/>
                  <a:chOff x="2178036" y="4689140"/>
                  <a:chExt cx="1331771" cy="2252944"/>
                </a:xfrm>
              </p:grpSpPr>
              <p:sp>
                <p:nvSpPr>
                  <p:cNvPr id="86" name="楕円 85">
                    <a:extLst>
                      <a:ext uri="{FF2B5EF4-FFF2-40B4-BE49-F238E27FC236}">
                        <a16:creationId xmlns:a16="http://schemas.microsoft.com/office/drawing/2014/main" id="{A80C558A-612E-6773-A630-62F25243DC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89975" y="4689140"/>
                    <a:ext cx="1304973" cy="1391036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" name="四角形: 上の 2 つの角を丸める 86">
                    <a:extLst>
                      <a:ext uri="{FF2B5EF4-FFF2-40B4-BE49-F238E27FC236}">
                        <a16:creationId xmlns:a16="http://schemas.microsoft.com/office/drawing/2014/main" id="{A74CB385-26BD-4C67-74A3-36D6AC140A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84082" y="6155032"/>
                    <a:ext cx="1102808" cy="780191"/>
                  </a:xfrm>
                  <a:prstGeom prst="round2SameRect">
                    <a:avLst>
                      <a:gd name="adj1" fmla="val 43898"/>
                      <a:gd name="adj2" fmla="val 0"/>
                    </a:avLst>
                  </a:prstGeom>
                  <a:solidFill>
                    <a:srgbClr val="FF7C8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8" name="グループ化 87">
                    <a:extLst>
                      <a:ext uri="{FF2B5EF4-FFF2-40B4-BE49-F238E27FC236}">
                        <a16:creationId xmlns:a16="http://schemas.microsoft.com/office/drawing/2014/main" id="{6C2E6008-4C23-8D8B-F788-2A5202BC0E09}"/>
                      </a:ext>
                    </a:extLst>
                  </p:cNvPr>
                  <p:cNvGrpSpPr/>
                  <p:nvPr/>
                </p:nvGrpSpPr>
                <p:grpSpPr>
                  <a:xfrm>
                    <a:off x="2178036" y="4839255"/>
                    <a:ext cx="1331771" cy="1425059"/>
                    <a:chOff x="4443712" y="847868"/>
                    <a:chExt cx="986061" cy="1055133"/>
                  </a:xfrm>
                </p:grpSpPr>
                <p:grpSp>
                  <p:nvGrpSpPr>
                    <p:cNvPr id="95" name="グループ化 94">
                      <a:extLst>
                        <a:ext uri="{FF2B5EF4-FFF2-40B4-BE49-F238E27FC236}">
                          <a16:creationId xmlns:a16="http://schemas.microsoft.com/office/drawing/2014/main" id="{31E83B63-7E5E-AA62-2D87-97674A024B9C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5221288" y="1211107"/>
                      <a:ext cx="208485" cy="272934"/>
                      <a:chOff x="4317103" y="1493786"/>
                      <a:chExt cx="208485" cy="272934"/>
                    </a:xfrm>
                    <a:solidFill>
                      <a:srgbClr val="FFCC99"/>
                    </a:solidFill>
                  </p:grpSpPr>
                  <p:sp>
                    <p:nvSpPr>
                      <p:cNvPr id="102" name="楕円 101">
                        <a:extLst>
                          <a:ext uri="{FF2B5EF4-FFF2-40B4-BE49-F238E27FC236}">
                            <a16:creationId xmlns:a16="http://schemas.microsoft.com/office/drawing/2014/main" id="{7C0C0605-DD28-3DC4-0A56-8B30737755CC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7103" y="1493786"/>
                        <a:ext cx="208485" cy="272934"/>
                      </a:xfrm>
                      <a:prstGeom prst="ellipse">
                        <a:avLst/>
                      </a:prstGeom>
                      <a:grpFill/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3" name="楕円 102">
                        <a:extLst>
                          <a:ext uri="{FF2B5EF4-FFF2-40B4-BE49-F238E27FC236}">
                            <a16:creationId xmlns:a16="http://schemas.microsoft.com/office/drawing/2014/main" id="{2E14B49A-DD54-FBC6-BB36-A85568445E1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49884" y="1536700"/>
                        <a:ext cx="142924" cy="187106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96" name="グループ化 95">
                      <a:extLst>
                        <a:ext uri="{FF2B5EF4-FFF2-40B4-BE49-F238E27FC236}">
                          <a16:creationId xmlns:a16="http://schemas.microsoft.com/office/drawing/2014/main" id="{0FCEC497-C2EB-AA2B-CA49-EF3E56960692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4443712" y="1211106"/>
                      <a:ext cx="208485" cy="272934"/>
                      <a:chOff x="4317103" y="1493786"/>
                      <a:chExt cx="208485" cy="272934"/>
                    </a:xfrm>
                    <a:solidFill>
                      <a:srgbClr val="FFCC99"/>
                    </a:solidFill>
                  </p:grpSpPr>
                  <p:sp>
                    <p:nvSpPr>
                      <p:cNvPr id="100" name="楕円 99">
                        <a:extLst>
                          <a:ext uri="{FF2B5EF4-FFF2-40B4-BE49-F238E27FC236}">
                            <a16:creationId xmlns:a16="http://schemas.microsoft.com/office/drawing/2014/main" id="{1E190276-6647-F888-8528-D05D31FCFFCB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7103" y="1493786"/>
                        <a:ext cx="208485" cy="272934"/>
                      </a:xfrm>
                      <a:prstGeom prst="ellipse">
                        <a:avLst/>
                      </a:prstGeom>
                      <a:grpFill/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01" name="楕円 100">
                        <a:extLst>
                          <a:ext uri="{FF2B5EF4-FFF2-40B4-BE49-F238E27FC236}">
                            <a16:creationId xmlns:a16="http://schemas.microsoft.com/office/drawing/2014/main" id="{FBE97387-D42E-CA1A-433D-6AB2E95ABABF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49884" y="1536700"/>
                        <a:ext cx="142924" cy="187106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97" name="台形 96">
                      <a:extLst>
                        <a:ext uri="{FF2B5EF4-FFF2-40B4-BE49-F238E27FC236}">
                          <a16:creationId xmlns:a16="http://schemas.microsoft.com/office/drawing/2014/main" id="{5DCB9A1B-BB88-0F53-5199-0A1A01058C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30603" y="1716779"/>
                      <a:ext cx="199788" cy="186222"/>
                    </a:xfrm>
                    <a:prstGeom prst="trapezoid">
                      <a:avLst>
                        <a:gd name="adj" fmla="val 17426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8" name="楕円 97">
                      <a:extLst>
                        <a:ext uri="{FF2B5EF4-FFF2-40B4-BE49-F238E27FC236}">
                          <a16:creationId xmlns:a16="http://schemas.microsoft.com/office/drawing/2014/main" id="{1C413D3B-ADAC-C5E8-5EE1-53CF68DAAC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25452" y="847868"/>
                      <a:ext cx="810090" cy="91885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9" name="楕円 98">
                      <a:extLst>
                        <a:ext uri="{FF2B5EF4-FFF2-40B4-BE49-F238E27FC236}">
                          <a16:creationId xmlns:a16="http://schemas.microsoft.com/office/drawing/2014/main" id="{55589F60-727C-686E-2164-163A47EBBE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95997" y="1402131"/>
                      <a:ext cx="81490" cy="45719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905B842A-DCF9-928B-41D0-1116F32F86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6427" y="6121176"/>
                    <a:ext cx="418118" cy="195502"/>
                  </a:xfrm>
                  <a:custGeom>
                    <a:avLst/>
                    <a:gdLst>
                      <a:gd name="connsiteX0" fmla="*/ 565746 w 588578"/>
                      <a:gd name="connsiteY0" fmla="*/ 0 h 275205"/>
                      <a:gd name="connsiteX1" fmla="*/ 584150 w 588578"/>
                      <a:gd name="connsiteY1" fmla="*/ 48979 h 275205"/>
                      <a:gd name="connsiteX2" fmla="*/ 505055 w 588578"/>
                      <a:gd name="connsiteY2" fmla="*/ 254267 h 275205"/>
                      <a:gd name="connsiteX3" fmla="*/ 339750 w 588578"/>
                      <a:gd name="connsiteY3" fmla="*/ 254598 h 275205"/>
                      <a:gd name="connsiteX4" fmla="*/ 294289 w 588578"/>
                      <a:gd name="connsiteY4" fmla="*/ 224472 h 275205"/>
                      <a:gd name="connsiteX5" fmla="*/ 248827 w 588578"/>
                      <a:gd name="connsiteY5" fmla="*/ 254598 h 275205"/>
                      <a:gd name="connsiteX6" fmla="*/ 83521 w 588578"/>
                      <a:gd name="connsiteY6" fmla="*/ 254267 h 275205"/>
                      <a:gd name="connsiteX7" fmla="*/ 4428 w 588578"/>
                      <a:gd name="connsiteY7" fmla="*/ 48980 h 275205"/>
                      <a:gd name="connsiteX8" fmla="*/ 22831 w 588578"/>
                      <a:gd name="connsiteY8" fmla="*/ 1 h 275205"/>
                      <a:gd name="connsiteX9" fmla="*/ 85844 w 588578"/>
                      <a:gd name="connsiteY9" fmla="*/ 49269 h 275205"/>
                      <a:gd name="connsiteX10" fmla="*/ 170570 w 588578"/>
                      <a:gd name="connsiteY10" fmla="*/ 103495 h 275205"/>
                      <a:gd name="connsiteX11" fmla="*/ 259894 w 588578"/>
                      <a:gd name="connsiteY11" fmla="*/ 149756 h 275205"/>
                      <a:gd name="connsiteX12" fmla="*/ 294288 w 588578"/>
                      <a:gd name="connsiteY12" fmla="*/ 163638 h 275205"/>
                      <a:gd name="connsiteX13" fmla="*/ 328682 w 588578"/>
                      <a:gd name="connsiteY13" fmla="*/ 149756 h 275205"/>
                      <a:gd name="connsiteX14" fmla="*/ 418006 w 588578"/>
                      <a:gd name="connsiteY14" fmla="*/ 103494 h 275205"/>
                      <a:gd name="connsiteX15" fmla="*/ 502732 w 588578"/>
                      <a:gd name="connsiteY15" fmla="*/ 49268 h 275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88578" h="275205">
                        <a:moveTo>
                          <a:pt x="565746" y="0"/>
                        </a:moveTo>
                        <a:lnTo>
                          <a:pt x="584150" y="48979"/>
                        </a:lnTo>
                        <a:cubicBezTo>
                          <a:pt x="600349" y="133431"/>
                          <a:pt x="571682" y="215800"/>
                          <a:pt x="505055" y="254267"/>
                        </a:cubicBezTo>
                        <a:cubicBezTo>
                          <a:pt x="455084" y="283118"/>
                          <a:pt x="394404" y="281129"/>
                          <a:pt x="339750" y="254598"/>
                        </a:cubicBezTo>
                        <a:lnTo>
                          <a:pt x="294289" y="224472"/>
                        </a:lnTo>
                        <a:lnTo>
                          <a:pt x="248827" y="254598"/>
                        </a:lnTo>
                        <a:cubicBezTo>
                          <a:pt x="194172" y="281129"/>
                          <a:pt x="133492" y="283118"/>
                          <a:pt x="83521" y="254267"/>
                        </a:cubicBezTo>
                        <a:cubicBezTo>
                          <a:pt x="16894" y="215800"/>
                          <a:pt x="-11772" y="133431"/>
                          <a:pt x="4428" y="48980"/>
                        </a:cubicBezTo>
                        <a:lnTo>
                          <a:pt x="22831" y="1"/>
                        </a:lnTo>
                        <a:lnTo>
                          <a:pt x="85844" y="49269"/>
                        </a:lnTo>
                        <a:cubicBezTo>
                          <a:pt x="112447" y="68108"/>
                          <a:pt x="140760" y="86284"/>
                          <a:pt x="170570" y="103495"/>
                        </a:cubicBezTo>
                        <a:cubicBezTo>
                          <a:pt x="200381" y="120706"/>
                          <a:pt x="230277" y="136138"/>
                          <a:pt x="259894" y="149756"/>
                        </a:cubicBezTo>
                        <a:lnTo>
                          <a:pt x="294288" y="163638"/>
                        </a:lnTo>
                        <a:lnTo>
                          <a:pt x="328682" y="149756"/>
                        </a:lnTo>
                        <a:cubicBezTo>
                          <a:pt x="358300" y="136138"/>
                          <a:pt x="388196" y="120705"/>
                          <a:pt x="418006" y="103494"/>
                        </a:cubicBezTo>
                        <a:cubicBezTo>
                          <a:pt x="447818" y="86283"/>
                          <a:pt x="476131" y="68109"/>
                          <a:pt x="502732" y="4926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E53C369E-9DBC-1E1C-BB50-6EEB5C3B05A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296320" y="4824096"/>
                    <a:ext cx="1085054" cy="457707"/>
                  </a:xfrm>
                  <a:custGeom>
                    <a:avLst/>
                    <a:gdLst>
                      <a:gd name="connsiteX0" fmla="*/ 434951 w 1018003"/>
                      <a:gd name="connsiteY0" fmla="*/ 352 h 437067"/>
                      <a:gd name="connsiteX1" fmla="*/ 210671 w 1018003"/>
                      <a:gd name="connsiteY1" fmla="*/ 73010 h 437067"/>
                      <a:gd name="connsiteX2" fmla="*/ 12311 w 1018003"/>
                      <a:gd name="connsiteY2" fmla="*/ 381564 h 437067"/>
                      <a:gd name="connsiteX3" fmla="*/ 378707 w 1018003"/>
                      <a:gd name="connsiteY3" fmla="*/ 364056 h 437067"/>
                      <a:gd name="connsiteX4" fmla="*/ 482018 w 1018003"/>
                      <a:gd name="connsiteY4" fmla="*/ 289161 h 437067"/>
                      <a:gd name="connsiteX5" fmla="*/ 509001 w 1018003"/>
                      <a:gd name="connsiteY5" fmla="*/ 257945 h 437067"/>
                      <a:gd name="connsiteX6" fmla="*/ 535985 w 1018003"/>
                      <a:gd name="connsiteY6" fmla="*/ 289162 h 437067"/>
                      <a:gd name="connsiteX7" fmla="*/ 639297 w 1018003"/>
                      <a:gd name="connsiteY7" fmla="*/ 364057 h 437067"/>
                      <a:gd name="connsiteX8" fmla="*/ 1005692 w 1018003"/>
                      <a:gd name="connsiteY8" fmla="*/ 381565 h 437067"/>
                      <a:gd name="connsiteX9" fmla="*/ 807332 w 1018003"/>
                      <a:gd name="connsiteY9" fmla="*/ 73011 h 437067"/>
                      <a:gd name="connsiteX10" fmla="*/ 583052 w 1018003"/>
                      <a:gd name="connsiteY10" fmla="*/ 353 h 437067"/>
                      <a:gd name="connsiteX11" fmla="*/ 536137 w 1018003"/>
                      <a:gd name="connsiteY11" fmla="*/ 1983 h 437067"/>
                      <a:gd name="connsiteX12" fmla="*/ 509004 w 1018003"/>
                      <a:gd name="connsiteY12" fmla="*/ 8504 h 437067"/>
                      <a:gd name="connsiteX13" fmla="*/ 481867 w 1018003"/>
                      <a:gd name="connsiteY13" fmla="*/ 1982 h 437067"/>
                      <a:gd name="connsiteX14" fmla="*/ 434951 w 1018003"/>
                      <a:gd name="connsiteY14" fmla="*/ 352 h 437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8003" h="437067">
                        <a:moveTo>
                          <a:pt x="434951" y="352"/>
                        </a:moveTo>
                        <a:cubicBezTo>
                          <a:pt x="368647" y="3521"/>
                          <a:pt x="288648" y="27991"/>
                          <a:pt x="210671" y="73010"/>
                        </a:cubicBezTo>
                        <a:cubicBezTo>
                          <a:pt x="54718" y="163050"/>
                          <a:pt x="-34091" y="301194"/>
                          <a:pt x="12311" y="381564"/>
                        </a:cubicBezTo>
                        <a:cubicBezTo>
                          <a:pt x="58712" y="461934"/>
                          <a:pt x="222753" y="454095"/>
                          <a:pt x="378707" y="364056"/>
                        </a:cubicBezTo>
                        <a:cubicBezTo>
                          <a:pt x="417695" y="341546"/>
                          <a:pt x="452487" y="316029"/>
                          <a:pt x="482018" y="289161"/>
                        </a:cubicBezTo>
                        <a:lnTo>
                          <a:pt x="509001" y="257945"/>
                        </a:lnTo>
                        <a:lnTo>
                          <a:pt x="535985" y="289162"/>
                        </a:lnTo>
                        <a:cubicBezTo>
                          <a:pt x="565517" y="316030"/>
                          <a:pt x="600308" y="341547"/>
                          <a:pt x="639297" y="364057"/>
                        </a:cubicBezTo>
                        <a:cubicBezTo>
                          <a:pt x="795250" y="454096"/>
                          <a:pt x="959291" y="461935"/>
                          <a:pt x="1005692" y="381565"/>
                        </a:cubicBezTo>
                        <a:cubicBezTo>
                          <a:pt x="1052094" y="301195"/>
                          <a:pt x="963285" y="163051"/>
                          <a:pt x="807332" y="73011"/>
                        </a:cubicBezTo>
                        <a:cubicBezTo>
                          <a:pt x="729355" y="27992"/>
                          <a:pt x="649357" y="3522"/>
                          <a:pt x="583052" y="353"/>
                        </a:cubicBezTo>
                        <a:cubicBezTo>
                          <a:pt x="566476" y="-439"/>
                          <a:pt x="550756" y="101"/>
                          <a:pt x="536137" y="1983"/>
                        </a:cubicBezTo>
                        <a:lnTo>
                          <a:pt x="509004" y="8504"/>
                        </a:lnTo>
                        <a:lnTo>
                          <a:pt x="481867" y="1982"/>
                        </a:lnTo>
                        <a:cubicBezTo>
                          <a:pt x="467248" y="100"/>
                          <a:pt x="451527" y="-440"/>
                          <a:pt x="434951" y="35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91" name="月 90">
                    <a:extLst>
                      <a:ext uri="{FF2B5EF4-FFF2-40B4-BE49-F238E27FC236}">
                        <a16:creationId xmlns:a16="http://schemas.microsoft.com/office/drawing/2014/main" id="{B55A7979-3B11-75AE-2244-23BFC64227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571" y="5154718"/>
                    <a:ext cx="168176" cy="970118"/>
                  </a:xfrm>
                  <a:prstGeom prst="moon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月 91">
                    <a:extLst>
                      <a:ext uri="{FF2B5EF4-FFF2-40B4-BE49-F238E27FC236}">
                        <a16:creationId xmlns:a16="http://schemas.microsoft.com/office/drawing/2014/main" id="{41971F96-9AAB-B6AE-B133-E9204BEFE76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280778" y="5154718"/>
                    <a:ext cx="168176" cy="970118"/>
                  </a:xfrm>
                  <a:prstGeom prst="moon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93" name="直線コネクタ 92">
                    <a:extLst>
                      <a:ext uri="{FF2B5EF4-FFF2-40B4-BE49-F238E27FC236}">
                        <a16:creationId xmlns:a16="http://schemas.microsoft.com/office/drawing/2014/main" id="{C2598C47-BD19-62CF-7954-72AD65BC10D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81349" y="6440299"/>
                    <a:ext cx="0" cy="501785"/>
                  </a:xfrm>
                  <a:prstGeom prst="lin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  <p:cxnSp>
                <p:nvCxnSpPr>
                  <p:cNvPr id="94" name="直線コネクタ 93">
                    <a:extLst>
                      <a:ext uri="{FF2B5EF4-FFF2-40B4-BE49-F238E27FC236}">
                        <a16:creationId xmlns:a16="http://schemas.microsoft.com/office/drawing/2014/main" id="{0E5256F4-DF94-E4A0-323C-2A8BEF3C476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390761" y="6440299"/>
                    <a:ext cx="0" cy="501785"/>
                  </a:xfrm>
                  <a:prstGeom prst="lin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</p:grpSp>
            <p:sp>
              <p:nvSpPr>
                <p:cNvPr id="85" name="二等辺三角形 16">
                  <a:extLst>
                    <a:ext uri="{FF2B5EF4-FFF2-40B4-BE49-F238E27FC236}">
                      <a16:creationId xmlns:a16="http://schemas.microsoft.com/office/drawing/2014/main" id="{06AF46E8-F5A1-6E91-A086-2462426F3A30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-2370573" y="4131274"/>
                  <a:ext cx="213900" cy="81790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18184567-8527-FE92-3193-303B8426CD9A}"/>
                  </a:ext>
                </a:extLst>
              </p:cNvPr>
              <p:cNvSpPr/>
              <p:nvPr/>
            </p:nvSpPr>
            <p:spPr bwMode="auto">
              <a:xfrm>
                <a:off x="-3263001" y="4853129"/>
                <a:ext cx="114381" cy="21789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四角形: 角を丸くする 82">
                <a:extLst>
                  <a:ext uri="{FF2B5EF4-FFF2-40B4-BE49-F238E27FC236}">
                    <a16:creationId xmlns:a16="http://schemas.microsoft.com/office/drawing/2014/main" id="{E18C676F-10B8-F408-DB8E-48769E42E1B4}"/>
                  </a:ext>
                </a:extLst>
              </p:cNvPr>
              <p:cNvSpPr/>
              <p:nvPr/>
            </p:nvSpPr>
            <p:spPr bwMode="auto">
              <a:xfrm>
                <a:off x="-2690379" y="4853129"/>
                <a:ext cx="114381" cy="21789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" name="四角形: 上の 2 つの角を丸める 142">
              <a:extLst>
                <a:ext uri="{FF2B5EF4-FFF2-40B4-BE49-F238E27FC236}">
                  <a16:creationId xmlns:a16="http://schemas.microsoft.com/office/drawing/2014/main" id="{28344FE2-2A72-71FE-C6BA-1124A7EC909A}"/>
                </a:ext>
              </a:extLst>
            </p:cNvPr>
            <p:cNvSpPr/>
            <p:nvPr/>
          </p:nvSpPr>
          <p:spPr bwMode="auto">
            <a:xfrm rot="2051111">
              <a:off x="3003071" y="5251783"/>
              <a:ext cx="304834" cy="756065"/>
            </a:xfrm>
            <a:custGeom>
              <a:avLst/>
              <a:gdLst>
                <a:gd name="connsiteX0" fmla="*/ 152417 w 304834"/>
                <a:gd name="connsiteY0" fmla="*/ 0 h 787240"/>
                <a:gd name="connsiteX1" fmla="*/ 152417 w 304834"/>
                <a:gd name="connsiteY1" fmla="*/ 0 h 787240"/>
                <a:gd name="connsiteX2" fmla="*/ 304834 w 304834"/>
                <a:gd name="connsiteY2" fmla="*/ 152417 h 787240"/>
                <a:gd name="connsiteX3" fmla="*/ 304834 w 304834"/>
                <a:gd name="connsiteY3" fmla="*/ 634823 h 787240"/>
                <a:gd name="connsiteX4" fmla="*/ 152417 w 304834"/>
                <a:gd name="connsiteY4" fmla="*/ 787240 h 787240"/>
                <a:gd name="connsiteX5" fmla="*/ 152417 w 304834"/>
                <a:gd name="connsiteY5" fmla="*/ 787240 h 787240"/>
                <a:gd name="connsiteX6" fmla="*/ 0 w 304834"/>
                <a:gd name="connsiteY6" fmla="*/ 634823 h 787240"/>
                <a:gd name="connsiteX7" fmla="*/ 0 w 304834"/>
                <a:gd name="connsiteY7" fmla="*/ 152417 h 787240"/>
                <a:gd name="connsiteX8" fmla="*/ 152417 w 304834"/>
                <a:gd name="connsiteY8" fmla="*/ 0 h 787240"/>
                <a:gd name="connsiteX0" fmla="*/ 112994 w 304834"/>
                <a:gd name="connsiteY0" fmla="*/ 0 h 834978"/>
                <a:gd name="connsiteX1" fmla="*/ 152417 w 304834"/>
                <a:gd name="connsiteY1" fmla="*/ 47738 h 834978"/>
                <a:gd name="connsiteX2" fmla="*/ 304834 w 304834"/>
                <a:gd name="connsiteY2" fmla="*/ 200155 h 834978"/>
                <a:gd name="connsiteX3" fmla="*/ 304834 w 304834"/>
                <a:gd name="connsiteY3" fmla="*/ 682561 h 834978"/>
                <a:gd name="connsiteX4" fmla="*/ 152417 w 304834"/>
                <a:gd name="connsiteY4" fmla="*/ 834978 h 834978"/>
                <a:gd name="connsiteX5" fmla="*/ 152417 w 304834"/>
                <a:gd name="connsiteY5" fmla="*/ 834978 h 834978"/>
                <a:gd name="connsiteX6" fmla="*/ 0 w 304834"/>
                <a:gd name="connsiteY6" fmla="*/ 682561 h 834978"/>
                <a:gd name="connsiteX7" fmla="*/ 0 w 304834"/>
                <a:gd name="connsiteY7" fmla="*/ 200155 h 834978"/>
                <a:gd name="connsiteX8" fmla="*/ 112994 w 304834"/>
                <a:gd name="connsiteY8" fmla="*/ 0 h 834978"/>
                <a:gd name="connsiteX0" fmla="*/ 112994 w 304834"/>
                <a:gd name="connsiteY0" fmla="*/ 0 h 834978"/>
                <a:gd name="connsiteX1" fmla="*/ 152417 w 304834"/>
                <a:gd name="connsiteY1" fmla="*/ 47738 h 834978"/>
                <a:gd name="connsiteX2" fmla="*/ 304834 w 304834"/>
                <a:gd name="connsiteY2" fmla="*/ 200155 h 834978"/>
                <a:gd name="connsiteX3" fmla="*/ 304834 w 304834"/>
                <a:gd name="connsiteY3" fmla="*/ 682561 h 834978"/>
                <a:gd name="connsiteX4" fmla="*/ 152417 w 304834"/>
                <a:gd name="connsiteY4" fmla="*/ 834978 h 834978"/>
                <a:gd name="connsiteX5" fmla="*/ 152417 w 304834"/>
                <a:gd name="connsiteY5" fmla="*/ 834978 h 834978"/>
                <a:gd name="connsiteX6" fmla="*/ 0 w 304834"/>
                <a:gd name="connsiteY6" fmla="*/ 682561 h 834978"/>
                <a:gd name="connsiteX7" fmla="*/ 0 w 304834"/>
                <a:gd name="connsiteY7" fmla="*/ 200155 h 834978"/>
                <a:gd name="connsiteX8" fmla="*/ 204434 w 304834"/>
                <a:gd name="connsiteY8" fmla="*/ 91440 h 834978"/>
                <a:gd name="connsiteX0" fmla="*/ 152417 w 304834"/>
                <a:gd name="connsiteY0" fmla="*/ 0 h 787240"/>
                <a:gd name="connsiteX1" fmla="*/ 304834 w 304834"/>
                <a:gd name="connsiteY1" fmla="*/ 152417 h 787240"/>
                <a:gd name="connsiteX2" fmla="*/ 304834 w 304834"/>
                <a:gd name="connsiteY2" fmla="*/ 634823 h 787240"/>
                <a:gd name="connsiteX3" fmla="*/ 152417 w 304834"/>
                <a:gd name="connsiteY3" fmla="*/ 787240 h 787240"/>
                <a:gd name="connsiteX4" fmla="*/ 152417 w 304834"/>
                <a:gd name="connsiteY4" fmla="*/ 787240 h 787240"/>
                <a:gd name="connsiteX5" fmla="*/ 0 w 304834"/>
                <a:gd name="connsiteY5" fmla="*/ 634823 h 787240"/>
                <a:gd name="connsiteX6" fmla="*/ 0 w 304834"/>
                <a:gd name="connsiteY6" fmla="*/ 152417 h 787240"/>
                <a:gd name="connsiteX7" fmla="*/ 204434 w 304834"/>
                <a:gd name="connsiteY7" fmla="*/ 43702 h 787240"/>
                <a:gd name="connsiteX0" fmla="*/ 304834 w 304834"/>
                <a:gd name="connsiteY0" fmla="*/ 142179 h 777002"/>
                <a:gd name="connsiteX1" fmla="*/ 304834 w 304834"/>
                <a:gd name="connsiteY1" fmla="*/ 624585 h 777002"/>
                <a:gd name="connsiteX2" fmla="*/ 152417 w 304834"/>
                <a:gd name="connsiteY2" fmla="*/ 777002 h 777002"/>
                <a:gd name="connsiteX3" fmla="*/ 152417 w 304834"/>
                <a:gd name="connsiteY3" fmla="*/ 777002 h 777002"/>
                <a:gd name="connsiteX4" fmla="*/ 0 w 304834"/>
                <a:gd name="connsiteY4" fmla="*/ 624585 h 777002"/>
                <a:gd name="connsiteX5" fmla="*/ 0 w 304834"/>
                <a:gd name="connsiteY5" fmla="*/ 142179 h 777002"/>
                <a:gd name="connsiteX6" fmla="*/ 204434 w 304834"/>
                <a:gd name="connsiteY6" fmla="*/ 33464 h 777002"/>
                <a:gd name="connsiteX0" fmla="*/ 304834 w 304834"/>
                <a:gd name="connsiteY0" fmla="*/ 0 h 634823"/>
                <a:gd name="connsiteX1" fmla="*/ 304834 w 304834"/>
                <a:gd name="connsiteY1" fmla="*/ 482406 h 634823"/>
                <a:gd name="connsiteX2" fmla="*/ 152417 w 304834"/>
                <a:gd name="connsiteY2" fmla="*/ 634823 h 634823"/>
                <a:gd name="connsiteX3" fmla="*/ 152417 w 304834"/>
                <a:gd name="connsiteY3" fmla="*/ 634823 h 634823"/>
                <a:gd name="connsiteX4" fmla="*/ 0 w 304834"/>
                <a:gd name="connsiteY4" fmla="*/ 482406 h 634823"/>
                <a:gd name="connsiteX5" fmla="*/ 0 w 304834"/>
                <a:gd name="connsiteY5" fmla="*/ 0 h 634823"/>
                <a:gd name="connsiteX0" fmla="*/ 304834 w 304834"/>
                <a:gd name="connsiteY0" fmla="*/ 35276 h 670099"/>
                <a:gd name="connsiteX1" fmla="*/ 304834 w 304834"/>
                <a:gd name="connsiteY1" fmla="*/ 517682 h 670099"/>
                <a:gd name="connsiteX2" fmla="*/ 152417 w 304834"/>
                <a:gd name="connsiteY2" fmla="*/ 670099 h 670099"/>
                <a:gd name="connsiteX3" fmla="*/ 152417 w 304834"/>
                <a:gd name="connsiteY3" fmla="*/ 670099 h 670099"/>
                <a:gd name="connsiteX4" fmla="*/ 0 w 304834"/>
                <a:gd name="connsiteY4" fmla="*/ 517682 h 670099"/>
                <a:gd name="connsiteX5" fmla="*/ 20280 w 304834"/>
                <a:gd name="connsiteY5" fmla="*/ 0 h 670099"/>
                <a:gd name="connsiteX0" fmla="*/ 356053 w 356053"/>
                <a:gd name="connsiteY0" fmla="*/ 172095 h 670099"/>
                <a:gd name="connsiteX1" fmla="*/ 304834 w 356053"/>
                <a:gd name="connsiteY1" fmla="*/ 517682 h 670099"/>
                <a:gd name="connsiteX2" fmla="*/ 152417 w 356053"/>
                <a:gd name="connsiteY2" fmla="*/ 670099 h 670099"/>
                <a:gd name="connsiteX3" fmla="*/ 152417 w 356053"/>
                <a:gd name="connsiteY3" fmla="*/ 670099 h 670099"/>
                <a:gd name="connsiteX4" fmla="*/ 0 w 356053"/>
                <a:gd name="connsiteY4" fmla="*/ 517682 h 670099"/>
                <a:gd name="connsiteX5" fmla="*/ 20280 w 356053"/>
                <a:gd name="connsiteY5" fmla="*/ 0 h 670099"/>
                <a:gd name="connsiteX0" fmla="*/ 304834 w 304834"/>
                <a:gd name="connsiteY0" fmla="*/ 517682 h 670099"/>
                <a:gd name="connsiteX1" fmla="*/ 152417 w 304834"/>
                <a:gd name="connsiteY1" fmla="*/ 670099 h 670099"/>
                <a:gd name="connsiteX2" fmla="*/ 152417 w 304834"/>
                <a:gd name="connsiteY2" fmla="*/ 670099 h 670099"/>
                <a:gd name="connsiteX3" fmla="*/ 0 w 304834"/>
                <a:gd name="connsiteY3" fmla="*/ 517682 h 670099"/>
                <a:gd name="connsiteX4" fmla="*/ 20280 w 304834"/>
                <a:gd name="connsiteY4" fmla="*/ 0 h 670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34" h="670099">
                  <a:moveTo>
                    <a:pt x="304834" y="517682"/>
                  </a:moveTo>
                  <a:cubicBezTo>
                    <a:pt x="304834" y="601860"/>
                    <a:pt x="236595" y="670099"/>
                    <a:pt x="152417" y="670099"/>
                  </a:cubicBezTo>
                  <a:lnTo>
                    <a:pt x="152417" y="670099"/>
                  </a:lnTo>
                  <a:cubicBezTo>
                    <a:pt x="68239" y="670099"/>
                    <a:pt x="0" y="601860"/>
                    <a:pt x="0" y="517682"/>
                  </a:cubicBezTo>
                  <a:lnTo>
                    <a:pt x="20280" y="0"/>
                  </a:lnTo>
                </a:path>
              </a:pathLst>
            </a:custGeom>
            <a:solidFill>
              <a:srgbClr val="FF7C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" name="四角形: 角を丸くする 51">
              <a:extLst>
                <a:ext uri="{FF2B5EF4-FFF2-40B4-BE49-F238E27FC236}">
                  <a16:creationId xmlns:a16="http://schemas.microsoft.com/office/drawing/2014/main" id="{C3B62E82-B683-65A4-59B6-794998447F56}"/>
                </a:ext>
              </a:extLst>
            </p:cNvPr>
            <p:cNvSpPr/>
            <p:nvPr/>
          </p:nvSpPr>
          <p:spPr>
            <a:xfrm rot="18900000">
              <a:off x="2804348" y="5781919"/>
              <a:ext cx="283883" cy="295010"/>
            </a:xfrm>
            <a:prstGeom prst="roundRect">
              <a:avLst>
                <a:gd name="adj" fmla="val 34844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3" name="四角形: 上の 2 つの角を丸める 142">
              <a:extLst>
                <a:ext uri="{FF2B5EF4-FFF2-40B4-BE49-F238E27FC236}">
                  <a16:creationId xmlns:a16="http://schemas.microsoft.com/office/drawing/2014/main" id="{4216CA9A-51A8-1C19-48A4-11408410CA3B}"/>
                </a:ext>
              </a:extLst>
            </p:cNvPr>
            <p:cNvSpPr/>
            <p:nvPr/>
          </p:nvSpPr>
          <p:spPr bwMode="auto">
            <a:xfrm rot="19262789" flipH="1">
              <a:off x="4180500" y="5238744"/>
              <a:ext cx="353376" cy="817362"/>
            </a:xfrm>
            <a:custGeom>
              <a:avLst/>
              <a:gdLst>
                <a:gd name="connsiteX0" fmla="*/ 152417 w 304834"/>
                <a:gd name="connsiteY0" fmla="*/ 0 h 787240"/>
                <a:gd name="connsiteX1" fmla="*/ 152417 w 304834"/>
                <a:gd name="connsiteY1" fmla="*/ 0 h 787240"/>
                <a:gd name="connsiteX2" fmla="*/ 304834 w 304834"/>
                <a:gd name="connsiteY2" fmla="*/ 152417 h 787240"/>
                <a:gd name="connsiteX3" fmla="*/ 304834 w 304834"/>
                <a:gd name="connsiteY3" fmla="*/ 634823 h 787240"/>
                <a:gd name="connsiteX4" fmla="*/ 152417 w 304834"/>
                <a:gd name="connsiteY4" fmla="*/ 787240 h 787240"/>
                <a:gd name="connsiteX5" fmla="*/ 152417 w 304834"/>
                <a:gd name="connsiteY5" fmla="*/ 787240 h 787240"/>
                <a:gd name="connsiteX6" fmla="*/ 0 w 304834"/>
                <a:gd name="connsiteY6" fmla="*/ 634823 h 787240"/>
                <a:gd name="connsiteX7" fmla="*/ 0 w 304834"/>
                <a:gd name="connsiteY7" fmla="*/ 152417 h 787240"/>
                <a:gd name="connsiteX8" fmla="*/ 152417 w 304834"/>
                <a:gd name="connsiteY8" fmla="*/ 0 h 787240"/>
                <a:gd name="connsiteX0" fmla="*/ 112994 w 304834"/>
                <a:gd name="connsiteY0" fmla="*/ 0 h 834978"/>
                <a:gd name="connsiteX1" fmla="*/ 152417 w 304834"/>
                <a:gd name="connsiteY1" fmla="*/ 47738 h 834978"/>
                <a:gd name="connsiteX2" fmla="*/ 304834 w 304834"/>
                <a:gd name="connsiteY2" fmla="*/ 200155 h 834978"/>
                <a:gd name="connsiteX3" fmla="*/ 304834 w 304834"/>
                <a:gd name="connsiteY3" fmla="*/ 682561 h 834978"/>
                <a:gd name="connsiteX4" fmla="*/ 152417 w 304834"/>
                <a:gd name="connsiteY4" fmla="*/ 834978 h 834978"/>
                <a:gd name="connsiteX5" fmla="*/ 152417 w 304834"/>
                <a:gd name="connsiteY5" fmla="*/ 834978 h 834978"/>
                <a:gd name="connsiteX6" fmla="*/ 0 w 304834"/>
                <a:gd name="connsiteY6" fmla="*/ 682561 h 834978"/>
                <a:gd name="connsiteX7" fmla="*/ 0 w 304834"/>
                <a:gd name="connsiteY7" fmla="*/ 200155 h 834978"/>
                <a:gd name="connsiteX8" fmla="*/ 112994 w 304834"/>
                <a:gd name="connsiteY8" fmla="*/ 0 h 834978"/>
                <a:gd name="connsiteX0" fmla="*/ 112994 w 304834"/>
                <a:gd name="connsiteY0" fmla="*/ 0 h 834978"/>
                <a:gd name="connsiteX1" fmla="*/ 152417 w 304834"/>
                <a:gd name="connsiteY1" fmla="*/ 47738 h 834978"/>
                <a:gd name="connsiteX2" fmla="*/ 304834 w 304834"/>
                <a:gd name="connsiteY2" fmla="*/ 200155 h 834978"/>
                <a:gd name="connsiteX3" fmla="*/ 304834 w 304834"/>
                <a:gd name="connsiteY3" fmla="*/ 682561 h 834978"/>
                <a:gd name="connsiteX4" fmla="*/ 152417 w 304834"/>
                <a:gd name="connsiteY4" fmla="*/ 834978 h 834978"/>
                <a:gd name="connsiteX5" fmla="*/ 152417 w 304834"/>
                <a:gd name="connsiteY5" fmla="*/ 834978 h 834978"/>
                <a:gd name="connsiteX6" fmla="*/ 0 w 304834"/>
                <a:gd name="connsiteY6" fmla="*/ 682561 h 834978"/>
                <a:gd name="connsiteX7" fmla="*/ 0 w 304834"/>
                <a:gd name="connsiteY7" fmla="*/ 200155 h 834978"/>
                <a:gd name="connsiteX8" fmla="*/ 204434 w 304834"/>
                <a:gd name="connsiteY8" fmla="*/ 91440 h 834978"/>
                <a:gd name="connsiteX0" fmla="*/ 152417 w 304834"/>
                <a:gd name="connsiteY0" fmla="*/ 0 h 787240"/>
                <a:gd name="connsiteX1" fmla="*/ 304834 w 304834"/>
                <a:gd name="connsiteY1" fmla="*/ 152417 h 787240"/>
                <a:gd name="connsiteX2" fmla="*/ 304834 w 304834"/>
                <a:gd name="connsiteY2" fmla="*/ 634823 h 787240"/>
                <a:gd name="connsiteX3" fmla="*/ 152417 w 304834"/>
                <a:gd name="connsiteY3" fmla="*/ 787240 h 787240"/>
                <a:gd name="connsiteX4" fmla="*/ 152417 w 304834"/>
                <a:gd name="connsiteY4" fmla="*/ 787240 h 787240"/>
                <a:gd name="connsiteX5" fmla="*/ 0 w 304834"/>
                <a:gd name="connsiteY5" fmla="*/ 634823 h 787240"/>
                <a:gd name="connsiteX6" fmla="*/ 0 w 304834"/>
                <a:gd name="connsiteY6" fmla="*/ 152417 h 787240"/>
                <a:gd name="connsiteX7" fmla="*/ 204434 w 304834"/>
                <a:gd name="connsiteY7" fmla="*/ 43702 h 787240"/>
                <a:gd name="connsiteX0" fmla="*/ 304834 w 304834"/>
                <a:gd name="connsiteY0" fmla="*/ 142179 h 777002"/>
                <a:gd name="connsiteX1" fmla="*/ 304834 w 304834"/>
                <a:gd name="connsiteY1" fmla="*/ 624585 h 777002"/>
                <a:gd name="connsiteX2" fmla="*/ 152417 w 304834"/>
                <a:gd name="connsiteY2" fmla="*/ 777002 h 777002"/>
                <a:gd name="connsiteX3" fmla="*/ 152417 w 304834"/>
                <a:gd name="connsiteY3" fmla="*/ 777002 h 777002"/>
                <a:gd name="connsiteX4" fmla="*/ 0 w 304834"/>
                <a:gd name="connsiteY4" fmla="*/ 624585 h 777002"/>
                <a:gd name="connsiteX5" fmla="*/ 0 w 304834"/>
                <a:gd name="connsiteY5" fmla="*/ 142179 h 777002"/>
                <a:gd name="connsiteX6" fmla="*/ 204434 w 304834"/>
                <a:gd name="connsiteY6" fmla="*/ 33464 h 777002"/>
                <a:gd name="connsiteX0" fmla="*/ 304834 w 304834"/>
                <a:gd name="connsiteY0" fmla="*/ 0 h 634823"/>
                <a:gd name="connsiteX1" fmla="*/ 304834 w 304834"/>
                <a:gd name="connsiteY1" fmla="*/ 482406 h 634823"/>
                <a:gd name="connsiteX2" fmla="*/ 152417 w 304834"/>
                <a:gd name="connsiteY2" fmla="*/ 634823 h 634823"/>
                <a:gd name="connsiteX3" fmla="*/ 152417 w 304834"/>
                <a:gd name="connsiteY3" fmla="*/ 634823 h 634823"/>
                <a:gd name="connsiteX4" fmla="*/ 0 w 304834"/>
                <a:gd name="connsiteY4" fmla="*/ 482406 h 634823"/>
                <a:gd name="connsiteX5" fmla="*/ 0 w 304834"/>
                <a:gd name="connsiteY5" fmla="*/ 0 h 634823"/>
                <a:gd name="connsiteX0" fmla="*/ 304834 w 304834"/>
                <a:gd name="connsiteY0" fmla="*/ 35276 h 670099"/>
                <a:gd name="connsiteX1" fmla="*/ 304834 w 304834"/>
                <a:gd name="connsiteY1" fmla="*/ 517682 h 670099"/>
                <a:gd name="connsiteX2" fmla="*/ 152417 w 304834"/>
                <a:gd name="connsiteY2" fmla="*/ 670099 h 670099"/>
                <a:gd name="connsiteX3" fmla="*/ 152417 w 304834"/>
                <a:gd name="connsiteY3" fmla="*/ 670099 h 670099"/>
                <a:gd name="connsiteX4" fmla="*/ 0 w 304834"/>
                <a:gd name="connsiteY4" fmla="*/ 517682 h 670099"/>
                <a:gd name="connsiteX5" fmla="*/ 20280 w 304834"/>
                <a:gd name="connsiteY5" fmla="*/ 0 h 670099"/>
                <a:gd name="connsiteX0" fmla="*/ 356053 w 356053"/>
                <a:gd name="connsiteY0" fmla="*/ 172095 h 670099"/>
                <a:gd name="connsiteX1" fmla="*/ 304834 w 356053"/>
                <a:gd name="connsiteY1" fmla="*/ 517682 h 670099"/>
                <a:gd name="connsiteX2" fmla="*/ 152417 w 356053"/>
                <a:gd name="connsiteY2" fmla="*/ 670099 h 670099"/>
                <a:gd name="connsiteX3" fmla="*/ 152417 w 356053"/>
                <a:gd name="connsiteY3" fmla="*/ 670099 h 670099"/>
                <a:gd name="connsiteX4" fmla="*/ 0 w 356053"/>
                <a:gd name="connsiteY4" fmla="*/ 517682 h 670099"/>
                <a:gd name="connsiteX5" fmla="*/ 20280 w 356053"/>
                <a:gd name="connsiteY5" fmla="*/ 0 h 670099"/>
                <a:gd name="connsiteX0" fmla="*/ 304834 w 304834"/>
                <a:gd name="connsiteY0" fmla="*/ 517682 h 670099"/>
                <a:gd name="connsiteX1" fmla="*/ 152417 w 304834"/>
                <a:gd name="connsiteY1" fmla="*/ 670099 h 670099"/>
                <a:gd name="connsiteX2" fmla="*/ 152417 w 304834"/>
                <a:gd name="connsiteY2" fmla="*/ 670099 h 670099"/>
                <a:gd name="connsiteX3" fmla="*/ 0 w 304834"/>
                <a:gd name="connsiteY3" fmla="*/ 517682 h 670099"/>
                <a:gd name="connsiteX4" fmla="*/ 20280 w 304834"/>
                <a:gd name="connsiteY4" fmla="*/ 0 h 670099"/>
                <a:gd name="connsiteX0" fmla="*/ 353376 w 353376"/>
                <a:gd name="connsiteY0" fmla="*/ 430279 h 670099"/>
                <a:gd name="connsiteX1" fmla="*/ 152417 w 353376"/>
                <a:gd name="connsiteY1" fmla="*/ 670099 h 670099"/>
                <a:gd name="connsiteX2" fmla="*/ 152417 w 353376"/>
                <a:gd name="connsiteY2" fmla="*/ 670099 h 670099"/>
                <a:gd name="connsiteX3" fmla="*/ 0 w 353376"/>
                <a:gd name="connsiteY3" fmla="*/ 517682 h 670099"/>
                <a:gd name="connsiteX4" fmla="*/ 20280 w 353376"/>
                <a:gd name="connsiteY4" fmla="*/ 0 h 670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376" h="670099">
                  <a:moveTo>
                    <a:pt x="353376" y="430279"/>
                  </a:moveTo>
                  <a:cubicBezTo>
                    <a:pt x="353376" y="514457"/>
                    <a:pt x="236595" y="670099"/>
                    <a:pt x="152417" y="670099"/>
                  </a:cubicBezTo>
                  <a:lnTo>
                    <a:pt x="152417" y="670099"/>
                  </a:lnTo>
                  <a:cubicBezTo>
                    <a:pt x="68239" y="670099"/>
                    <a:pt x="0" y="601860"/>
                    <a:pt x="0" y="517682"/>
                  </a:cubicBezTo>
                  <a:lnTo>
                    <a:pt x="20280" y="0"/>
                  </a:lnTo>
                </a:path>
              </a:pathLst>
            </a:custGeom>
            <a:solidFill>
              <a:srgbClr val="FF7C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8A09F62A-623F-329F-5C07-AA928DD032B1}"/>
                </a:ext>
              </a:extLst>
            </p:cNvPr>
            <p:cNvSpPr/>
            <p:nvPr/>
          </p:nvSpPr>
          <p:spPr>
            <a:xfrm rot="2700000" flipH="1">
              <a:off x="4493296" y="5781919"/>
              <a:ext cx="283883" cy="295010"/>
            </a:xfrm>
            <a:prstGeom prst="roundRect">
              <a:avLst>
                <a:gd name="adj" fmla="val 34844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1446B9AF-F03A-1B97-8D91-547F74A2AABB}"/>
                </a:ext>
              </a:extLst>
            </p:cNvPr>
            <p:cNvGrpSpPr/>
            <p:nvPr/>
          </p:nvGrpSpPr>
          <p:grpSpPr>
            <a:xfrm>
              <a:off x="2865800" y="5508719"/>
              <a:ext cx="1850410" cy="771678"/>
              <a:chOff x="3254089" y="5775425"/>
              <a:chExt cx="1850410" cy="771678"/>
            </a:xfrm>
          </p:grpSpPr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EF5EB88D-A24D-CA60-A0C7-3118942E0DBE}"/>
                  </a:ext>
                </a:extLst>
              </p:cNvPr>
              <p:cNvGrpSpPr/>
              <p:nvPr/>
            </p:nvGrpSpPr>
            <p:grpSpPr>
              <a:xfrm>
                <a:off x="3254089" y="5903120"/>
                <a:ext cx="1850410" cy="643983"/>
                <a:chOff x="4457945" y="2560510"/>
                <a:chExt cx="2278872" cy="793097"/>
              </a:xfrm>
            </p:grpSpPr>
            <p:sp>
              <p:nvSpPr>
                <p:cNvPr id="78" name="台形 77">
                  <a:extLst>
                    <a:ext uri="{FF2B5EF4-FFF2-40B4-BE49-F238E27FC236}">
                      <a16:creationId xmlns:a16="http://schemas.microsoft.com/office/drawing/2014/main" id="{2F48FB80-90E8-EAA2-A5C1-9779DB82F721}"/>
                    </a:ext>
                  </a:extLst>
                </p:cNvPr>
                <p:cNvSpPr/>
                <p:nvPr/>
              </p:nvSpPr>
              <p:spPr bwMode="auto">
                <a:xfrm>
                  <a:off x="4457945" y="2560510"/>
                  <a:ext cx="2278872" cy="731754"/>
                </a:xfrm>
                <a:prstGeom prst="trapezoid">
                  <a:avLst>
                    <a:gd name="adj" fmla="val 41488"/>
                  </a:avLst>
                </a:prstGeom>
                <a:solidFill>
                  <a:srgbClr val="8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台形 78">
                  <a:extLst>
                    <a:ext uri="{FF2B5EF4-FFF2-40B4-BE49-F238E27FC236}">
                      <a16:creationId xmlns:a16="http://schemas.microsoft.com/office/drawing/2014/main" id="{6DCE7D47-7400-FFC4-B4B4-395727EC05C8}"/>
                    </a:ext>
                  </a:extLst>
                </p:cNvPr>
                <p:cNvSpPr/>
                <p:nvPr/>
              </p:nvSpPr>
              <p:spPr bwMode="auto">
                <a:xfrm>
                  <a:off x="4496306" y="2600325"/>
                  <a:ext cx="2202150" cy="703373"/>
                </a:xfrm>
                <a:prstGeom prst="trapezoid">
                  <a:avLst>
                    <a:gd name="adj" fmla="val 41488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43376A12-7354-F9CC-135C-8B54ABE092E1}"/>
                    </a:ext>
                  </a:extLst>
                </p:cNvPr>
                <p:cNvSpPr/>
                <p:nvPr/>
              </p:nvSpPr>
              <p:spPr bwMode="auto">
                <a:xfrm>
                  <a:off x="4457945" y="3294416"/>
                  <a:ext cx="2278872" cy="59191"/>
                </a:xfrm>
                <a:custGeom>
                  <a:avLst/>
                  <a:gdLst>
                    <a:gd name="connsiteX0" fmla="*/ 1767 w 2278872"/>
                    <a:gd name="connsiteY0" fmla="*/ 0 h 59191"/>
                    <a:gd name="connsiteX1" fmla="*/ 2277105 w 2278872"/>
                    <a:gd name="connsiteY1" fmla="*/ 0 h 59191"/>
                    <a:gd name="connsiteX2" fmla="*/ 2278872 w 2278872"/>
                    <a:gd name="connsiteY2" fmla="*/ 4259 h 59191"/>
                    <a:gd name="connsiteX3" fmla="*/ 2261943 w 2278872"/>
                    <a:gd name="connsiteY3" fmla="*/ 59191 h 59191"/>
                    <a:gd name="connsiteX4" fmla="*/ 16929 w 2278872"/>
                    <a:gd name="connsiteY4" fmla="*/ 59191 h 59191"/>
                    <a:gd name="connsiteX5" fmla="*/ 0 w 2278872"/>
                    <a:gd name="connsiteY5" fmla="*/ 4259 h 59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78872" h="59191">
                      <a:moveTo>
                        <a:pt x="1767" y="0"/>
                      </a:moveTo>
                      <a:lnTo>
                        <a:pt x="2277105" y="0"/>
                      </a:lnTo>
                      <a:lnTo>
                        <a:pt x="2278872" y="4259"/>
                      </a:lnTo>
                      <a:lnTo>
                        <a:pt x="2261943" y="59191"/>
                      </a:lnTo>
                      <a:lnTo>
                        <a:pt x="16929" y="59191"/>
                      </a:lnTo>
                      <a:lnTo>
                        <a:pt x="0" y="4259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2B9071F9-BF22-718A-8764-1B7DDB74C5F1}"/>
                  </a:ext>
                </a:extLst>
              </p:cNvPr>
              <p:cNvGrpSpPr/>
              <p:nvPr/>
            </p:nvGrpSpPr>
            <p:grpSpPr>
              <a:xfrm>
                <a:off x="3408086" y="5865127"/>
                <a:ext cx="466079" cy="379965"/>
                <a:chOff x="2684315" y="5684541"/>
                <a:chExt cx="598035" cy="458049"/>
              </a:xfrm>
            </p:grpSpPr>
            <p:sp>
              <p:nvSpPr>
                <p:cNvPr id="75" name="楕円 277">
                  <a:extLst>
                    <a:ext uri="{FF2B5EF4-FFF2-40B4-BE49-F238E27FC236}">
                      <a16:creationId xmlns:a16="http://schemas.microsoft.com/office/drawing/2014/main" id="{239AA33F-906A-E667-42C0-52822ACB13F5}"/>
                    </a:ext>
                  </a:extLst>
                </p:cNvPr>
                <p:cNvSpPr/>
                <p:nvPr/>
              </p:nvSpPr>
              <p:spPr bwMode="auto">
                <a:xfrm>
                  <a:off x="2684315" y="5697339"/>
                  <a:ext cx="598034" cy="445251"/>
                </a:xfrm>
                <a:custGeom>
                  <a:avLst/>
                  <a:gdLst>
                    <a:gd name="connsiteX0" fmla="*/ 0 w 736498"/>
                    <a:gd name="connsiteY0" fmla="*/ 165149 h 330298"/>
                    <a:gd name="connsiteX1" fmla="*/ 368249 w 736498"/>
                    <a:gd name="connsiteY1" fmla="*/ 0 h 330298"/>
                    <a:gd name="connsiteX2" fmla="*/ 736498 w 736498"/>
                    <a:gd name="connsiteY2" fmla="*/ 165149 h 330298"/>
                    <a:gd name="connsiteX3" fmla="*/ 368249 w 736498"/>
                    <a:gd name="connsiteY3" fmla="*/ 330298 h 330298"/>
                    <a:gd name="connsiteX4" fmla="*/ 0 w 736498"/>
                    <a:gd name="connsiteY4" fmla="*/ 165149 h 330298"/>
                    <a:gd name="connsiteX0" fmla="*/ 11 w 736509"/>
                    <a:gd name="connsiteY0" fmla="*/ 165149 h 444598"/>
                    <a:gd name="connsiteX1" fmla="*/ 368260 w 736509"/>
                    <a:gd name="connsiteY1" fmla="*/ 0 h 444598"/>
                    <a:gd name="connsiteX2" fmla="*/ 736509 w 736509"/>
                    <a:gd name="connsiteY2" fmla="*/ 165149 h 444598"/>
                    <a:gd name="connsiteX3" fmla="*/ 377785 w 736509"/>
                    <a:gd name="connsiteY3" fmla="*/ 444598 h 444598"/>
                    <a:gd name="connsiteX4" fmla="*/ 11 w 736509"/>
                    <a:gd name="connsiteY4" fmla="*/ 165149 h 444598"/>
                    <a:gd name="connsiteX0" fmla="*/ 11 w 736509"/>
                    <a:gd name="connsiteY0" fmla="*/ 165149 h 444598"/>
                    <a:gd name="connsiteX1" fmla="*/ 368260 w 736509"/>
                    <a:gd name="connsiteY1" fmla="*/ 0 h 444598"/>
                    <a:gd name="connsiteX2" fmla="*/ 736509 w 736509"/>
                    <a:gd name="connsiteY2" fmla="*/ 165149 h 444598"/>
                    <a:gd name="connsiteX3" fmla="*/ 377785 w 736509"/>
                    <a:gd name="connsiteY3" fmla="*/ 444598 h 444598"/>
                    <a:gd name="connsiteX4" fmla="*/ 11 w 736509"/>
                    <a:gd name="connsiteY4" fmla="*/ 165149 h 44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6509" h="444598">
                      <a:moveTo>
                        <a:pt x="11" y="165149"/>
                      </a:moveTo>
                      <a:cubicBezTo>
                        <a:pt x="-1577" y="91049"/>
                        <a:pt x="164882" y="0"/>
                        <a:pt x="368260" y="0"/>
                      </a:cubicBezTo>
                      <a:cubicBezTo>
                        <a:pt x="571638" y="0"/>
                        <a:pt x="736509" y="73940"/>
                        <a:pt x="736509" y="165149"/>
                      </a:cubicBezTo>
                      <a:cubicBezTo>
                        <a:pt x="736509" y="256358"/>
                        <a:pt x="693082" y="444598"/>
                        <a:pt x="377785" y="444598"/>
                      </a:cubicBezTo>
                      <a:cubicBezTo>
                        <a:pt x="62488" y="444598"/>
                        <a:pt x="1599" y="239249"/>
                        <a:pt x="11" y="165149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E3CE18CB-2D76-5B1A-430E-FE62113D6279}"/>
                    </a:ext>
                  </a:extLst>
                </p:cNvPr>
                <p:cNvSpPr/>
                <p:nvPr/>
              </p:nvSpPr>
              <p:spPr bwMode="auto">
                <a:xfrm>
                  <a:off x="2684325" y="5684541"/>
                  <a:ext cx="598025" cy="289263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FCB0F911-1091-509B-C89B-B3B0D997A4DD}"/>
                    </a:ext>
                  </a:extLst>
                </p:cNvPr>
                <p:cNvSpPr/>
                <p:nvPr/>
              </p:nvSpPr>
              <p:spPr bwMode="auto">
                <a:xfrm>
                  <a:off x="2743354" y="5760969"/>
                  <a:ext cx="479968" cy="221553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A74283DB-D79B-17E4-BBF1-AC3618350375}"/>
                  </a:ext>
                </a:extLst>
              </p:cNvPr>
              <p:cNvGrpSpPr/>
              <p:nvPr/>
            </p:nvGrpSpPr>
            <p:grpSpPr>
              <a:xfrm>
                <a:off x="3833814" y="5905553"/>
                <a:ext cx="345481" cy="199982"/>
                <a:chOff x="3808064" y="6213763"/>
                <a:chExt cx="458332" cy="265306"/>
              </a:xfrm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917E0D67-9F49-2DE5-5FA7-58427CC59CBF}"/>
                    </a:ext>
                  </a:extLst>
                </p:cNvPr>
                <p:cNvSpPr/>
                <p:nvPr/>
              </p:nvSpPr>
              <p:spPr bwMode="auto">
                <a:xfrm>
                  <a:off x="3808064" y="6259608"/>
                  <a:ext cx="458332" cy="219461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楕円 243">
                  <a:extLst>
                    <a:ext uri="{FF2B5EF4-FFF2-40B4-BE49-F238E27FC236}">
                      <a16:creationId xmlns:a16="http://schemas.microsoft.com/office/drawing/2014/main" id="{530E83CF-9AE3-98E5-4AD1-932FDE9D582F}"/>
                    </a:ext>
                  </a:extLst>
                </p:cNvPr>
                <p:cNvSpPr/>
                <p:nvPr/>
              </p:nvSpPr>
              <p:spPr bwMode="auto">
                <a:xfrm>
                  <a:off x="3964296" y="6213763"/>
                  <a:ext cx="288562" cy="129933"/>
                </a:xfrm>
                <a:custGeom>
                  <a:avLst/>
                  <a:gdLst>
                    <a:gd name="connsiteX0" fmla="*/ 0 w 288561"/>
                    <a:gd name="connsiteY0" fmla="*/ 115497 h 230993"/>
                    <a:gd name="connsiteX1" fmla="*/ 144281 w 288561"/>
                    <a:gd name="connsiteY1" fmla="*/ 0 h 230993"/>
                    <a:gd name="connsiteX2" fmla="*/ 288562 w 288561"/>
                    <a:gd name="connsiteY2" fmla="*/ 115497 h 230993"/>
                    <a:gd name="connsiteX3" fmla="*/ 144281 w 288561"/>
                    <a:gd name="connsiteY3" fmla="*/ 230994 h 230993"/>
                    <a:gd name="connsiteX4" fmla="*/ 0 w 288561"/>
                    <a:gd name="connsiteY4" fmla="*/ 115497 h 230993"/>
                    <a:gd name="connsiteX0" fmla="*/ 0 w 288562"/>
                    <a:gd name="connsiteY0" fmla="*/ 115497 h 129933"/>
                    <a:gd name="connsiteX1" fmla="*/ 144281 w 288562"/>
                    <a:gd name="connsiteY1" fmla="*/ 0 h 129933"/>
                    <a:gd name="connsiteX2" fmla="*/ 288562 w 288562"/>
                    <a:gd name="connsiteY2" fmla="*/ 115497 h 129933"/>
                    <a:gd name="connsiteX3" fmla="*/ 0 w 288562"/>
                    <a:gd name="connsiteY3" fmla="*/ 115497 h 129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8562" h="129933">
                      <a:moveTo>
                        <a:pt x="0" y="115497"/>
                      </a:moveTo>
                      <a:cubicBezTo>
                        <a:pt x="0" y="51710"/>
                        <a:pt x="64597" y="0"/>
                        <a:pt x="144281" y="0"/>
                      </a:cubicBezTo>
                      <a:cubicBezTo>
                        <a:pt x="223965" y="0"/>
                        <a:pt x="288562" y="51710"/>
                        <a:pt x="288562" y="115497"/>
                      </a:cubicBezTo>
                      <a:cubicBezTo>
                        <a:pt x="264515" y="134746"/>
                        <a:pt x="24047" y="134746"/>
                        <a:pt x="0" y="115497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4" name="楕円 243">
                  <a:extLst>
                    <a:ext uri="{FF2B5EF4-FFF2-40B4-BE49-F238E27FC236}">
                      <a16:creationId xmlns:a16="http://schemas.microsoft.com/office/drawing/2014/main" id="{157C8096-2C48-2AA7-D431-EB0D46DE40F7}"/>
                    </a:ext>
                  </a:extLst>
                </p:cNvPr>
                <p:cNvSpPr/>
                <p:nvPr/>
              </p:nvSpPr>
              <p:spPr bwMode="auto">
                <a:xfrm>
                  <a:off x="3894446" y="6255038"/>
                  <a:ext cx="288562" cy="129933"/>
                </a:xfrm>
                <a:custGeom>
                  <a:avLst/>
                  <a:gdLst>
                    <a:gd name="connsiteX0" fmla="*/ 0 w 288561"/>
                    <a:gd name="connsiteY0" fmla="*/ 115497 h 230993"/>
                    <a:gd name="connsiteX1" fmla="*/ 144281 w 288561"/>
                    <a:gd name="connsiteY1" fmla="*/ 0 h 230993"/>
                    <a:gd name="connsiteX2" fmla="*/ 288562 w 288561"/>
                    <a:gd name="connsiteY2" fmla="*/ 115497 h 230993"/>
                    <a:gd name="connsiteX3" fmla="*/ 144281 w 288561"/>
                    <a:gd name="connsiteY3" fmla="*/ 230994 h 230993"/>
                    <a:gd name="connsiteX4" fmla="*/ 0 w 288561"/>
                    <a:gd name="connsiteY4" fmla="*/ 115497 h 230993"/>
                    <a:gd name="connsiteX0" fmla="*/ 0 w 288562"/>
                    <a:gd name="connsiteY0" fmla="*/ 115497 h 129933"/>
                    <a:gd name="connsiteX1" fmla="*/ 144281 w 288562"/>
                    <a:gd name="connsiteY1" fmla="*/ 0 h 129933"/>
                    <a:gd name="connsiteX2" fmla="*/ 288562 w 288562"/>
                    <a:gd name="connsiteY2" fmla="*/ 115497 h 129933"/>
                    <a:gd name="connsiteX3" fmla="*/ 0 w 288562"/>
                    <a:gd name="connsiteY3" fmla="*/ 115497 h 129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8562" h="129933">
                      <a:moveTo>
                        <a:pt x="0" y="115497"/>
                      </a:moveTo>
                      <a:cubicBezTo>
                        <a:pt x="0" y="51710"/>
                        <a:pt x="64597" y="0"/>
                        <a:pt x="144281" y="0"/>
                      </a:cubicBezTo>
                      <a:cubicBezTo>
                        <a:pt x="223965" y="0"/>
                        <a:pt x="288562" y="51710"/>
                        <a:pt x="288562" y="115497"/>
                      </a:cubicBezTo>
                      <a:cubicBezTo>
                        <a:pt x="264515" y="134746"/>
                        <a:pt x="24047" y="134746"/>
                        <a:pt x="0" y="115497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11A4EE25-4D1B-E62F-7842-1E35C18904CE}"/>
                  </a:ext>
                </a:extLst>
              </p:cNvPr>
              <p:cNvGrpSpPr/>
              <p:nvPr/>
            </p:nvGrpSpPr>
            <p:grpSpPr>
              <a:xfrm>
                <a:off x="4318643" y="5775425"/>
                <a:ext cx="598035" cy="463941"/>
                <a:chOff x="4293514" y="5851710"/>
                <a:chExt cx="598035" cy="463941"/>
              </a:xfrm>
            </p:grpSpPr>
            <p:sp>
              <p:nvSpPr>
                <p:cNvPr id="68" name="楕円 255">
                  <a:extLst>
                    <a:ext uri="{FF2B5EF4-FFF2-40B4-BE49-F238E27FC236}">
                      <a16:creationId xmlns:a16="http://schemas.microsoft.com/office/drawing/2014/main" id="{96B426A3-6F59-F141-AE22-685478C956EB}"/>
                    </a:ext>
                  </a:extLst>
                </p:cNvPr>
                <p:cNvSpPr/>
                <p:nvPr/>
              </p:nvSpPr>
              <p:spPr bwMode="auto">
                <a:xfrm>
                  <a:off x="4501157" y="6193631"/>
                  <a:ext cx="182762" cy="122020"/>
                </a:xfrm>
                <a:custGeom>
                  <a:avLst/>
                  <a:gdLst>
                    <a:gd name="connsiteX0" fmla="*/ 0 w 598025"/>
                    <a:gd name="connsiteY0" fmla="*/ 144632 h 289263"/>
                    <a:gd name="connsiteX1" fmla="*/ 299013 w 598025"/>
                    <a:gd name="connsiteY1" fmla="*/ 0 h 289263"/>
                    <a:gd name="connsiteX2" fmla="*/ 598026 w 598025"/>
                    <a:gd name="connsiteY2" fmla="*/ 144632 h 289263"/>
                    <a:gd name="connsiteX3" fmla="*/ 299013 w 598025"/>
                    <a:gd name="connsiteY3" fmla="*/ 289264 h 289263"/>
                    <a:gd name="connsiteX4" fmla="*/ 0 w 598025"/>
                    <a:gd name="connsiteY4" fmla="*/ 144632 h 289263"/>
                    <a:gd name="connsiteX0" fmla="*/ 0 w 598026"/>
                    <a:gd name="connsiteY0" fmla="*/ 224007 h 368639"/>
                    <a:gd name="connsiteX1" fmla="*/ 299013 w 598026"/>
                    <a:gd name="connsiteY1" fmla="*/ 0 h 368639"/>
                    <a:gd name="connsiteX2" fmla="*/ 598026 w 598026"/>
                    <a:gd name="connsiteY2" fmla="*/ 224007 h 368639"/>
                    <a:gd name="connsiteX3" fmla="*/ 299013 w 598026"/>
                    <a:gd name="connsiteY3" fmla="*/ 368639 h 368639"/>
                    <a:gd name="connsiteX4" fmla="*/ 0 w 598026"/>
                    <a:gd name="connsiteY4" fmla="*/ 224007 h 368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026" h="368639">
                      <a:moveTo>
                        <a:pt x="0" y="224007"/>
                      </a:moveTo>
                      <a:cubicBezTo>
                        <a:pt x="0" y="162567"/>
                        <a:pt x="133873" y="0"/>
                        <a:pt x="299013" y="0"/>
                      </a:cubicBezTo>
                      <a:cubicBezTo>
                        <a:pt x="464153" y="0"/>
                        <a:pt x="598026" y="144129"/>
                        <a:pt x="598026" y="224007"/>
                      </a:cubicBezTo>
                      <a:cubicBezTo>
                        <a:pt x="598026" y="303885"/>
                        <a:pt x="464153" y="368639"/>
                        <a:pt x="299013" y="368639"/>
                      </a:cubicBezTo>
                      <a:cubicBezTo>
                        <a:pt x="133873" y="368639"/>
                        <a:pt x="0" y="285447"/>
                        <a:pt x="0" y="22400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楕円 277">
                  <a:extLst>
                    <a:ext uri="{FF2B5EF4-FFF2-40B4-BE49-F238E27FC236}">
                      <a16:creationId xmlns:a16="http://schemas.microsoft.com/office/drawing/2014/main" id="{3EA5A194-6783-123B-6B86-202C54A55F5A}"/>
                    </a:ext>
                  </a:extLst>
                </p:cNvPr>
                <p:cNvSpPr/>
                <p:nvPr/>
              </p:nvSpPr>
              <p:spPr bwMode="auto">
                <a:xfrm>
                  <a:off x="4293514" y="5903968"/>
                  <a:ext cx="598034" cy="361007"/>
                </a:xfrm>
                <a:custGeom>
                  <a:avLst/>
                  <a:gdLst>
                    <a:gd name="connsiteX0" fmla="*/ 0 w 736498"/>
                    <a:gd name="connsiteY0" fmla="*/ 165149 h 330298"/>
                    <a:gd name="connsiteX1" fmla="*/ 368249 w 736498"/>
                    <a:gd name="connsiteY1" fmla="*/ 0 h 330298"/>
                    <a:gd name="connsiteX2" fmla="*/ 736498 w 736498"/>
                    <a:gd name="connsiteY2" fmla="*/ 165149 h 330298"/>
                    <a:gd name="connsiteX3" fmla="*/ 368249 w 736498"/>
                    <a:gd name="connsiteY3" fmla="*/ 330298 h 330298"/>
                    <a:gd name="connsiteX4" fmla="*/ 0 w 736498"/>
                    <a:gd name="connsiteY4" fmla="*/ 165149 h 330298"/>
                    <a:gd name="connsiteX0" fmla="*/ 11 w 736509"/>
                    <a:gd name="connsiteY0" fmla="*/ 165149 h 444598"/>
                    <a:gd name="connsiteX1" fmla="*/ 368260 w 736509"/>
                    <a:gd name="connsiteY1" fmla="*/ 0 h 444598"/>
                    <a:gd name="connsiteX2" fmla="*/ 736509 w 736509"/>
                    <a:gd name="connsiteY2" fmla="*/ 165149 h 444598"/>
                    <a:gd name="connsiteX3" fmla="*/ 377785 w 736509"/>
                    <a:gd name="connsiteY3" fmla="*/ 444598 h 444598"/>
                    <a:gd name="connsiteX4" fmla="*/ 11 w 736509"/>
                    <a:gd name="connsiteY4" fmla="*/ 165149 h 44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6509" h="444598">
                      <a:moveTo>
                        <a:pt x="11" y="165149"/>
                      </a:moveTo>
                      <a:cubicBezTo>
                        <a:pt x="-1577" y="91049"/>
                        <a:pt x="164882" y="0"/>
                        <a:pt x="368260" y="0"/>
                      </a:cubicBezTo>
                      <a:cubicBezTo>
                        <a:pt x="571638" y="0"/>
                        <a:pt x="736509" y="73940"/>
                        <a:pt x="736509" y="165149"/>
                      </a:cubicBezTo>
                      <a:cubicBezTo>
                        <a:pt x="736509" y="256358"/>
                        <a:pt x="581163" y="444598"/>
                        <a:pt x="377785" y="444598"/>
                      </a:cubicBezTo>
                      <a:cubicBezTo>
                        <a:pt x="174407" y="444598"/>
                        <a:pt x="1599" y="239249"/>
                        <a:pt x="11" y="165149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B3351177-206D-5C60-AE82-FF37C155834B}"/>
                    </a:ext>
                  </a:extLst>
                </p:cNvPr>
                <p:cNvSpPr/>
                <p:nvPr/>
              </p:nvSpPr>
              <p:spPr bwMode="auto">
                <a:xfrm>
                  <a:off x="4293524" y="5865770"/>
                  <a:ext cx="598025" cy="28926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楕円 255">
                  <a:extLst>
                    <a:ext uri="{FF2B5EF4-FFF2-40B4-BE49-F238E27FC236}">
                      <a16:creationId xmlns:a16="http://schemas.microsoft.com/office/drawing/2014/main" id="{56DADB9B-0979-62B9-CA14-025F023B3FB2}"/>
                    </a:ext>
                  </a:extLst>
                </p:cNvPr>
                <p:cNvSpPr/>
                <p:nvPr/>
              </p:nvSpPr>
              <p:spPr bwMode="auto">
                <a:xfrm>
                  <a:off x="4339232" y="5851710"/>
                  <a:ext cx="506612" cy="301000"/>
                </a:xfrm>
                <a:custGeom>
                  <a:avLst/>
                  <a:gdLst>
                    <a:gd name="connsiteX0" fmla="*/ 0 w 598025"/>
                    <a:gd name="connsiteY0" fmla="*/ 144632 h 289263"/>
                    <a:gd name="connsiteX1" fmla="*/ 299013 w 598025"/>
                    <a:gd name="connsiteY1" fmla="*/ 0 h 289263"/>
                    <a:gd name="connsiteX2" fmla="*/ 598026 w 598025"/>
                    <a:gd name="connsiteY2" fmla="*/ 144632 h 289263"/>
                    <a:gd name="connsiteX3" fmla="*/ 299013 w 598025"/>
                    <a:gd name="connsiteY3" fmla="*/ 289264 h 289263"/>
                    <a:gd name="connsiteX4" fmla="*/ 0 w 598025"/>
                    <a:gd name="connsiteY4" fmla="*/ 144632 h 289263"/>
                    <a:gd name="connsiteX0" fmla="*/ 0 w 598026"/>
                    <a:gd name="connsiteY0" fmla="*/ 224007 h 368639"/>
                    <a:gd name="connsiteX1" fmla="*/ 299013 w 598026"/>
                    <a:gd name="connsiteY1" fmla="*/ 0 h 368639"/>
                    <a:gd name="connsiteX2" fmla="*/ 598026 w 598026"/>
                    <a:gd name="connsiteY2" fmla="*/ 224007 h 368639"/>
                    <a:gd name="connsiteX3" fmla="*/ 299013 w 598026"/>
                    <a:gd name="connsiteY3" fmla="*/ 368639 h 368639"/>
                    <a:gd name="connsiteX4" fmla="*/ 0 w 598026"/>
                    <a:gd name="connsiteY4" fmla="*/ 224007 h 368639"/>
                    <a:gd name="connsiteX0" fmla="*/ 0 w 619089"/>
                    <a:gd name="connsiteY0" fmla="*/ 262119 h 369357"/>
                    <a:gd name="connsiteX1" fmla="*/ 320076 w 619089"/>
                    <a:gd name="connsiteY1" fmla="*/ 192 h 369357"/>
                    <a:gd name="connsiteX2" fmla="*/ 619089 w 619089"/>
                    <a:gd name="connsiteY2" fmla="*/ 224199 h 369357"/>
                    <a:gd name="connsiteX3" fmla="*/ 320076 w 619089"/>
                    <a:gd name="connsiteY3" fmla="*/ 368831 h 369357"/>
                    <a:gd name="connsiteX4" fmla="*/ 0 w 619089"/>
                    <a:gd name="connsiteY4" fmla="*/ 262119 h 369357"/>
                    <a:gd name="connsiteX0" fmla="*/ 0 w 640152"/>
                    <a:gd name="connsiteY0" fmla="*/ 261932 h 368659"/>
                    <a:gd name="connsiteX1" fmla="*/ 320076 w 640152"/>
                    <a:gd name="connsiteY1" fmla="*/ 5 h 368659"/>
                    <a:gd name="connsiteX2" fmla="*/ 640152 w 640152"/>
                    <a:gd name="connsiteY2" fmla="*/ 256099 h 368659"/>
                    <a:gd name="connsiteX3" fmla="*/ 320076 w 640152"/>
                    <a:gd name="connsiteY3" fmla="*/ 368644 h 368659"/>
                    <a:gd name="connsiteX4" fmla="*/ 0 w 640152"/>
                    <a:gd name="connsiteY4" fmla="*/ 261932 h 368659"/>
                    <a:gd name="connsiteX0" fmla="*/ 0 w 640152"/>
                    <a:gd name="connsiteY0" fmla="*/ 261988 h 368715"/>
                    <a:gd name="connsiteX1" fmla="*/ 320076 w 640152"/>
                    <a:gd name="connsiteY1" fmla="*/ 61 h 368715"/>
                    <a:gd name="connsiteX2" fmla="*/ 640152 w 640152"/>
                    <a:gd name="connsiteY2" fmla="*/ 256155 h 368715"/>
                    <a:gd name="connsiteX3" fmla="*/ 320076 w 640152"/>
                    <a:gd name="connsiteY3" fmla="*/ 368700 h 368715"/>
                    <a:gd name="connsiteX4" fmla="*/ 0 w 640152"/>
                    <a:gd name="connsiteY4" fmla="*/ 261988 h 368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0152" h="368715">
                      <a:moveTo>
                        <a:pt x="0" y="261988"/>
                      </a:moveTo>
                      <a:cubicBezTo>
                        <a:pt x="0" y="200548"/>
                        <a:pt x="117099" y="3949"/>
                        <a:pt x="320076" y="61"/>
                      </a:cubicBezTo>
                      <a:cubicBezTo>
                        <a:pt x="523053" y="-3827"/>
                        <a:pt x="640152" y="176277"/>
                        <a:pt x="640152" y="256155"/>
                      </a:cubicBezTo>
                      <a:cubicBezTo>
                        <a:pt x="640152" y="336033"/>
                        <a:pt x="426768" y="367728"/>
                        <a:pt x="320076" y="368700"/>
                      </a:cubicBezTo>
                      <a:cubicBezTo>
                        <a:pt x="213384" y="369672"/>
                        <a:pt x="0" y="323428"/>
                        <a:pt x="0" y="26198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2E744E71-3421-0931-FE1B-01568602597D}"/>
                  </a:ext>
                </a:extLst>
              </p:cNvPr>
              <p:cNvGrpSpPr/>
              <p:nvPr/>
            </p:nvGrpSpPr>
            <p:grpSpPr>
              <a:xfrm>
                <a:off x="3744553" y="6055963"/>
                <a:ext cx="896248" cy="416328"/>
                <a:chOff x="3711236" y="6047111"/>
                <a:chExt cx="896248" cy="416328"/>
              </a:xfrm>
            </p:grpSpPr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CA7EFB06-E0C8-010E-8057-40B7507C4DE6}"/>
                    </a:ext>
                  </a:extLst>
                </p:cNvPr>
                <p:cNvSpPr/>
                <p:nvPr/>
              </p:nvSpPr>
              <p:spPr bwMode="auto">
                <a:xfrm>
                  <a:off x="3711236" y="6123157"/>
                  <a:ext cx="896248" cy="34028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7F8EE7E5-278E-27F5-5344-5A58F9CFF154}"/>
                    </a:ext>
                  </a:extLst>
                </p:cNvPr>
                <p:cNvSpPr/>
                <p:nvPr/>
              </p:nvSpPr>
              <p:spPr bwMode="auto">
                <a:xfrm rot="21357869">
                  <a:off x="3737227" y="6166443"/>
                  <a:ext cx="478691" cy="259557"/>
                </a:xfrm>
                <a:custGeom>
                  <a:avLst/>
                  <a:gdLst>
                    <a:gd name="connsiteX0" fmla="*/ 319611 w 531057"/>
                    <a:gd name="connsiteY0" fmla="*/ 231693 h 259557"/>
                    <a:gd name="connsiteX1" fmla="*/ 311058 w 531057"/>
                    <a:gd name="connsiteY1" fmla="*/ 231830 h 259557"/>
                    <a:gd name="connsiteX2" fmla="*/ 315004 w 531057"/>
                    <a:gd name="connsiteY2" fmla="*/ 232842 h 259557"/>
                    <a:gd name="connsiteX3" fmla="*/ 322115 w 531057"/>
                    <a:gd name="connsiteY3" fmla="*/ 235157 h 259557"/>
                    <a:gd name="connsiteX4" fmla="*/ 339044 w 531057"/>
                    <a:gd name="connsiteY4" fmla="*/ 234886 h 259557"/>
                    <a:gd name="connsiteX5" fmla="*/ 329159 w 531057"/>
                    <a:gd name="connsiteY5" fmla="*/ 233449 h 259557"/>
                    <a:gd name="connsiteX6" fmla="*/ 171205 w 531057"/>
                    <a:gd name="connsiteY6" fmla="*/ 138213 h 259557"/>
                    <a:gd name="connsiteX7" fmla="*/ 195126 w 531057"/>
                    <a:gd name="connsiteY7" fmla="*/ 142610 h 259557"/>
                    <a:gd name="connsiteX8" fmla="*/ 200192 w 531057"/>
                    <a:gd name="connsiteY8" fmla="*/ 141024 h 259557"/>
                    <a:gd name="connsiteX9" fmla="*/ 202448 w 531057"/>
                    <a:gd name="connsiteY9" fmla="*/ 140919 h 259557"/>
                    <a:gd name="connsiteX10" fmla="*/ 197574 w 531057"/>
                    <a:gd name="connsiteY10" fmla="*/ 42429 h 259557"/>
                    <a:gd name="connsiteX11" fmla="*/ 230076 w 531057"/>
                    <a:gd name="connsiteY11" fmla="*/ 48403 h 259557"/>
                    <a:gd name="connsiteX12" fmla="*/ 232440 w 531057"/>
                    <a:gd name="connsiteY12" fmla="*/ 47663 h 259557"/>
                    <a:gd name="connsiteX13" fmla="*/ 250199 w 531057"/>
                    <a:gd name="connsiteY13" fmla="*/ 46838 h 259557"/>
                    <a:gd name="connsiteX14" fmla="*/ 245524 w 531057"/>
                    <a:gd name="connsiteY14" fmla="*/ 46583 h 259557"/>
                    <a:gd name="connsiteX15" fmla="*/ 312251 w 531057"/>
                    <a:gd name="connsiteY15" fmla="*/ 4182 h 259557"/>
                    <a:gd name="connsiteX16" fmla="*/ 466972 w 531057"/>
                    <a:gd name="connsiteY16" fmla="*/ 27476 h 259557"/>
                    <a:gd name="connsiteX17" fmla="*/ 371144 w 531057"/>
                    <a:gd name="connsiteY17" fmla="*/ 32121 h 259557"/>
                    <a:gd name="connsiteX18" fmla="*/ 328898 w 531057"/>
                    <a:gd name="connsiteY18" fmla="*/ 29819 h 259557"/>
                    <a:gd name="connsiteX19" fmla="*/ 357027 w 531057"/>
                    <a:gd name="connsiteY19" fmla="*/ 33317 h 259557"/>
                    <a:gd name="connsiteX20" fmla="*/ 401983 w 531057"/>
                    <a:gd name="connsiteY20" fmla="*/ 45242 h 259557"/>
                    <a:gd name="connsiteX21" fmla="*/ 389418 w 531057"/>
                    <a:gd name="connsiteY21" fmla="*/ 49174 h 259557"/>
                    <a:gd name="connsiteX22" fmla="*/ 371659 w 531057"/>
                    <a:gd name="connsiteY22" fmla="*/ 50000 h 259557"/>
                    <a:gd name="connsiteX23" fmla="*/ 376334 w 531057"/>
                    <a:gd name="connsiteY23" fmla="*/ 50255 h 259557"/>
                    <a:gd name="connsiteX24" fmla="*/ 531055 w 531057"/>
                    <a:gd name="connsiteY24" fmla="*/ 73549 h 259557"/>
                    <a:gd name="connsiteX25" fmla="*/ 435227 w 531057"/>
                    <a:gd name="connsiteY25" fmla="*/ 78194 h 259557"/>
                    <a:gd name="connsiteX26" fmla="*/ 416242 w 531057"/>
                    <a:gd name="connsiteY26" fmla="*/ 77159 h 259557"/>
                    <a:gd name="connsiteX27" fmla="*/ 421562 w 531057"/>
                    <a:gd name="connsiteY27" fmla="*/ 78168 h 259557"/>
                    <a:gd name="connsiteX28" fmla="*/ 430166 w 531057"/>
                    <a:gd name="connsiteY28" fmla="*/ 78305 h 259557"/>
                    <a:gd name="connsiteX29" fmla="*/ 525429 w 531057"/>
                    <a:gd name="connsiteY29" fmla="*/ 89683 h 259557"/>
                    <a:gd name="connsiteX30" fmla="*/ 430166 w 531057"/>
                    <a:gd name="connsiteY30" fmla="*/ 101061 h 259557"/>
                    <a:gd name="connsiteX31" fmla="*/ 387865 w 531057"/>
                    <a:gd name="connsiteY31" fmla="*/ 101737 h 259557"/>
                    <a:gd name="connsiteX32" fmla="*/ 416167 w 531057"/>
                    <a:gd name="connsiteY32" fmla="*/ 103247 h 259557"/>
                    <a:gd name="connsiteX33" fmla="*/ 461852 w 531057"/>
                    <a:gd name="connsiteY33" fmla="*/ 111979 h 259557"/>
                    <a:gd name="connsiteX34" fmla="*/ 453724 w 531057"/>
                    <a:gd name="connsiteY34" fmla="*/ 115166 h 259557"/>
                    <a:gd name="connsiteX35" fmla="*/ 459560 w 531057"/>
                    <a:gd name="connsiteY35" fmla="*/ 115477 h 259557"/>
                    <a:gd name="connsiteX36" fmla="*/ 505244 w 531057"/>
                    <a:gd name="connsiteY36" fmla="*/ 124209 h 259557"/>
                    <a:gd name="connsiteX37" fmla="*/ 459560 w 531057"/>
                    <a:gd name="connsiteY37" fmla="*/ 132941 h 259557"/>
                    <a:gd name="connsiteX38" fmla="*/ 429171 w 531057"/>
                    <a:gd name="connsiteY38" fmla="*/ 134563 h 259557"/>
                    <a:gd name="connsiteX39" fmla="*/ 442065 w 531057"/>
                    <a:gd name="connsiteY39" fmla="*/ 140813 h 259557"/>
                    <a:gd name="connsiteX40" fmla="*/ 477300 w 531057"/>
                    <a:gd name="connsiteY40" fmla="*/ 142693 h 259557"/>
                    <a:gd name="connsiteX41" fmla="*/ 522984 w 531057"/>
                    <a:gd name="connsiteY41" fmla="*/ 151425 h 259557"/>
                    <a:gd name="connsiteX42" fmla="*/ 510727 w 531057"/>
                    <a:gd name="connsiteY42" fmla="*/ 156231 h 259557"/>
                    <a:gd name="connsiteX43" fmla="*/ 479668 w 531057"/>
                    <a:gd name="connsiteY43" fmla="*/ 159879 h 259557"/>
                    <a:gd name="connsiteX44" fmla="*/ 486918 w 531057"/>
                    <a:gd name="connsiteY44" fmla="*/ 161253 h 259557"/>
                    <a:gd name="connsiteX45" fmla="*/ 498807 w 531057"/>
                    <a:gd name="connsiteY45" fmla="*/ 166910 h 259557"/>
                    <a:gd name="connsiteX46" fmla="*/ 402979 w 531057"/>
                    <a:gd name="connsiteY46" fmla="*/ 171555 h 259557"/>
                    <a:gd name="connsiteX47" fmla="*/ 360733 w 531057"/>
                    <a:gd name="connsiteY47" fmla="*/ 169253 h 259557"/>
                    <a:gd name="connsiteX48" fmla="*/ 388862 w 531057"/>
                    <a:gd name="connsiteY48" fmla="*/ 172752 h 259557"/>
                    <a:gd name="connsiteX49" fmla="*/ 395193 w 531057"/>
                    <a:gd name="connsiteY49" fmla="*/ 173952 h 259557"/>
                    <a:gd name="connsiteX50" fmla="*/ 403798 w 531057"/>
                    <a:gd name="connsiteY50" fmla="*/ 174089 h 259557"/>
                    <a:gd name="connsiteX51" fmla="*/ 499061 w 531057"/>
                    <a:gd name="connsiteY51" fmla="*/ 185467 h 259557"/>
                    <a:gd name="connsiteX52" fmla="*/ 403797 w 531057"/>
                    <a:gd name="connsiteY52" fmla="*/ 196845 h 259557"/>
                    <a:gd name="connsiteX53" fmla="*/ 361497 w 531057"/>
                    <a:gd name="connsiteY53" fmla="*/ 197521 h 259557"/>
                    <a:gd name="connsiteX54" fmla="*/ 389799 w 531057"/>
                    <a:gd name="connsiteY54" fmla="*/ 199031 h 259557"/>
                    <a:gd name="connsiteX55" fmla="*/ 435483 w 531057"/>
                    <a:gd name="connsiteY55" fmla="*/ 207763 h 259557"/>
                    <a:gd name="connsiteX56" fmla="*/ 423226 w 531057"/>
                    <a:gd name="connsiteY56" fmla="*/ 212569 h 259557"/>
                    <a:gd name="connsiteX57" fmla="*/ 422891 w 531057"/>
                    <a:gd name="connsiteY57" fmla="*/ 212609 h 259557"/>
                    <a:gd name="connsiteX58" fmla="*/ 442202 w 531057"/>
                    <a:gd name="connsiteY58" fmla="*/ 214876 h 259557"/>
                    <a:gd name="connsiteX59" fmla="*/ 454460 w 531057"/>
                    <a:gd name="connsiteY59" fmla="*/ 219683 h 259557"/>
                    <a:gd name="connsiteX60" fmla="*/ 408775 w 531057"/>
                    <a:gd name="connsiteY60" fmla="*/ 228415 h 259557"/>
                    <a:gd name="connsiteX61" fmla="*/ 398580 w 531057"/>
                    <a:gd name="connsiteY61" fmla="*/ 228959 h 259557"/>
                    <a:gd name="connsiteX62" fmla="*/ 413727 w 531057"/>
                    <a:gd name="connsiteY62" fmla="*/ 233889 h 259557"/>
                    <a:gd name="connsiteX63" fmla="*/ 418141 w 531057"/>
                    <a:gd name="connsiteY63" fmla="*/ 236727 h 259557"/>
                    <a:gd name="connsiteX64" fmla="*/ 450931 w 531057"/>
                    <a:gd name="connsiteY64" fmla="*/ 238477 h 259557"/>
                    <a:gd name="connsiteX65" fmla="*/ 496616 w 531057"/>
                    <a:gd name="connsiteY65" fmla="*/ 247209 h 259557"/>
                    <a:gd name="connsiteX66" fmla="*/ 340639 w 531057"/>
                    <a:gd name="connsiteY66" fmla="*/ 259557 h 259557"/>
                    <a:gd name="connsiteX67" fmla="*/ 184662 w 531057"/>
                    <a:gd name="connsiteY67" fmla="*/ 247209 h 259557"/>
                    <a:gd name="connsiteX68" fmla="*/ 211300 w 531057"/>
                    <a:gd name="connsiteY68" fmla="*/ 240305 h 259557"/>
                    <a:gd name="connsiteX69" fmla="*/ 238957 w 531057"/>
                    <a:gd name="connsiteY69" fmla="*/ 238502 h 259557"/>
                    <a:gd name="connsiteX70" fmla="*/ 202720 w 531057"/>
                    <a:gd name="connsiteY70" fmla="*/ 231841 h 259557"/>
                    <a:gd name="connsiteX71" fmla="*/ 185454 w 531057"/>
                    <a:gd name="connsiteY71" fmla="*/ 228093 h 259557"/>
                    <a:gd name="connsiteX72" fmla="*/ 154763 w 531057"/>
                    <a:gd name="connsiteY72" fmla="*/ 224490 h 259557"/>
                    <a:gd name="connsiteX73" fmla="*/ 142506 w 531057"/>
                    <a:gd name="connsiteY73" fmla="*/ 219683 h 259557"/>
                    <a:gd name="connsiteX74" fmla="*/ 144003 w 531057"/>
                    <a:gd name="connsiteY74" fmla="*/ 219096 h 259557"/>
                    <a:gd name="connsiteX75" fmla="*/ 143380 w 531057"/>
                    <a:gd name="connsiteY75" fmla="*/ 218961 h 259557"/>
                    <a:gd name="connsiteX76" fmla="*/ 52209 w 531057"/>
                    <a:gd name="connsiteY76" fmla="*/ 189088 h 259557"/>
                    <a:gd name="connsiteX77" fmla="*/ 147851 w 531057"/>
                    <a:gd name="connsiteY77" fmla="*/ 196649 h 259557"/>
                    <a:gd name="connsiteX78" fmla="*/ 164088 w 531057"/>
                    <a:gd name="connsiteY78" fmla="*/ 199633 h 259557"/>
                    <a:gd name="connsiteX79" fmla="*/ 169021 w 531057"/>
                    <a:gd name="connsiteY79" fmla="*/ 199054 h 259557"/>
                    <a:gd name="connsiteX80" fmla="*/ 162006 w 531057"/>
                    <a:gd name="connsiteY80" fmla="*/ 197255 h 259557"/>
                    <a:gd name="connsiteX81" fmla="*/ 118928 w 531057"/>
                    <a:gd name="connsiteY81" fmla="*/ 179718 h 259557"/>
                    <a:gd name="connsiteX82" fmla="*/ 131891 w 531057"/>
                    <a:gd name="connsiteY82" fmla="*/ 177413 h 259557"/>
                    <a:gd name="connsiteX83" fmla="*/ 134145 w 531057"/>
                    <a:gd name="connsiteY83" fmla="*/ 177596 h 259557"/>
                    <a:gd name="connsiteX84" fmla="*/ 91190 w 531057"/>
                    <a:gd name="connsiteY84" fmla="*/ 168272 h 259557"/>
                    <a:gd name="connsiteX85" fmla="*/ 19 w 531057"/>
                    <a:gd name="connsiteY85" fmla="*/ 138399 h 259557"/>
                    <a:gd name="connsiteX86" fmla="*/ 95661 w 531057"/>
                    <a:gd name="connsiteY86" fmla="*/ 145960 h 259557"/>
                    <a:gd name="connsiteX87" fmla="*/ 137275 w 531057"/>
                    <a:gd name="connsiteY87" fmla="*/ 153610 h 259557"/>
                    <a:gd name="connsiteX88" fmla="*/ 109816 w 531057"/>
                    <a:gd name="connsiteY88" fmla="*/ 146566 h 259557"/>
                    <a:gd name="connsiteX89" fmla="*/ 66738 w 531057"/>
                    <a:gd name="connsiteY89" fmla="*/ 129029 h 259557"/>
                    <a:gd name="connsiteX90" fmla="*/ 79700 w 531057"/>
                    <a:gd name="connsiteY90" fmla="*/ 126725 h 259557"/>
                    <a:gd name="connsiteX91" fmla="*/ 89609 w 531057"/>
                    <a:gd name="connsiteY91" fmla="*/ 127528 h 259557"/>
                    <a:gd name="connsiteX92" fmla="*/ 64434 w 531057"/>
                    <a:gd name="connsiteY92" fmla="*/ 119072 h 259557"/>
                    <a:gd name="connsiteX93" fmla="*/ 110619 w 531057"/>
                    <a:gd name="connsiteY93" fmla="*/ 113578 h 259557"/>
                    <a:gd name="connsiteX94" fmla="*/ 133876 w 531057"/>
                    <a:gd name="connsiteY94" fmla="*/ 113976 h 259557"/>
                    <a:gd name="connsiteX95" fmla="*/ 121655 w 531057"/>
                    <a:gd name="connsiteY95" fmla="*/ 110841 h 259557"/>
                    <a:gd name="connsiteX96" fmla="*/ 78577 w 531057"/>
                    <a:gd name="connsiteY96" fmla="*/ 93304 h 259557"/>
                    <a:gd name="connsiteX97" fmla="*/ 106053 w 531057"/>
                    <a:gd name="connsiteY97" fmla="*/ 91768 h 259557"/>
                    <a:gd name="connsiteX98" fmla="*/ 146490 w 531057"/>
                    <a:gd name="connsiteY98" fmla="*/ 97165 h 259557"/>
                    <a:gd name="connsiteX99" fmla="*/ 171561 w 531057"/>
                    <a:gd name="connsiteY99" fmla="*/ 95999 h 259557"/>
                    <a:gd name="connsiteX100" fmla="*/ 156370 w 531057"/>
                    <a:gd name="connsiteY100" fmla="*/ 91055 h 259557"/>
                    <a:gd name="connsiteX101" fmla="*/ 145296 w 531057"/>
                    <a:gd name="connsiteY101" fmla="*/ 83934 h 259557"/>
                    <a:gd name="connsiteX102" fmla="*/ 158259 w 531057"/>
                    <a:gd name="connsiteY102" fmla="*/ 81630 h 259557"/>
                    <a:gd name="connsiteX103" fmla="*/ 160513 w 531057"/>
                    <a:gd name="connsiteY103" fmla="*/ 81812 h 259557"/>
                    <a:gd name="connsiteX104" fmla="*/ 117558 w 531057"/>
                    <a:gd name="connsiteY104" fmla="*/ 72489 h 259557"/>
                    <a:gd name="connsiteX105" fmla="*/ 26387 w 531057"/>
                    <a:gd name="connsiteY105" fmla="*/ 42615 h 259557"/>
                    <a:gd name="connsiteX106" fmla="*/ 122029 w 531057"/>
                    <a:gd name="connsiteY106" fmla="*/ 50176 h 259557"/>
                    <a:gd name="connsiteX107" fmla="*/ 163643 w 531057"/>
                    <a:gd name="connsiteY107" fmla="*/ 57826 h 259557"/>
                    <a:gd name="connsiteX108" fmla="*/ 136184 w 531057"/>
                    <a:gd name="connsiteY108" fmla="*/ 50783 h 259557"/>
                    <a:gd name="connsiteX109" fmla="*/ 93106 w 531057"/>
                    <a:gd name="connsiteY109" fmla="*/ 33245 h 259557"/>
                    <a:gd name="connsiteX110" fmla="*/ 106068 w 531057"/>
                    <a:gd name="connsiteY110" fmla="*/ 30941 h 259557"/>
                    <a:gd name="connsiteX111" fmla="*/ 118558 w 531057"/>
                    <a:gd name="connsiteY111" fmla="*/ 31953 h 259557"/>
                    <a:gd name="connsiteX112" fmla="*/ 102692 w 531057"/>
                    <a:gd name="connsiteY112" fmla="*/ 28946 h 259557"/>
                    <a:gd name="connsiteX113" fmla="*/ 90803 w 531057"/>
                    <a:gd name="connsiteY113" fmla="*/ 23289 h 259557"/>
                    <a:gd name="connsiteX114" fmla="*/ 186631 w 531057"/>
                    <a:gd name="connsiteY114" fmla="*/ 18644 h 259557"/>
                    <a:gd name="connsiteX115" fmla="*/ 228877 w 531057"/>
                    <a:gd name="connsiteY115" fmla="*/ 20946 h 259557"/>
                    <a:gd name="connsiteX116" fmla="*/ 200748 w 531057"/>
                    <a:gd name="connsiteY116" fmla="*/ 17447 h 259557"/>
                    <a:gd name="connsiteX117" fmla="*/ 155791 w 531057"/>
                    <a:gd name="connsiteY117" fmla="*/ 5522 h 259557"/>
                    <a:gd name="connsiteX118" fmla="*/ 312251 w 531057"/>
                    <a:gd name="connsiteY118" fmla="*/ 4182 h 259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531057" h="259557">
                      <a:moveTo>
                        <a:pt x="319611" y="231693"/>
                      </a:moveTo>
                      <a:lnTo>
                        <a:pt x="311058" y="231830"/>
                      </a:lnTo>
                      <a:lnTo>
                        <a:pt x="315004" y="232842"/>
                      </a:lnTo>
                      <a:lnTo>
                        <a:pt x="322115" y="235157"/>
                      </a:lnTo>
                      <a:lnTo>
                        <a:pt x="339044" y="234886"/>
                      </a:lnTo>
                      <a:lnTo>
                        <a:pt x="329159" y="233449"/>
                      </a:lnTo>
                      <a:close/>
                      <a:moveTo>
                        <a:pt x="171205" y="138213"/>
                      </a:moveTo>
                      <a:lnTo>
                        <a:pt x="195126" y="142610"/>
                      </a:lnTo>
                      <a:lnTo>
                        <a:pt x="200192" y="141024"/>
                      </a:lnTo>
                      <a:lnTo>
                        <a:pt x="202448" y="140919"/>
                      </a:lnTo>
                      <a:close/>
                      <a:moveTo>
                        <a:pt x="197574" y="42429"/>
                      </a:moveTo>
                      <a:lnTo>
                        <a:pt x="230076" y="48403"/>
                      </a:lnTo>
                      <a:lnTo>
                        <a:pt x="232440" y="47663"/>
                      </a:lnTo>
                      <a:lnTo>
                        <a:pt x="250199" y="46838"/>
                      </a:lnTo>
                      <a:lnTo>
                        <a:pt x="245524" y="46583"/>
                      </a:lnTo>
                      <a:close/>
                      <a:moveTo>
                        <a:pt x="312251" y="4182"/>
                      </a:moveTo>
                      <a:cubicBezTo>
                        <a:pt x="398181" y="10244"/>
                        <a:pt x="467452" y="20673"/>
                        <a:pt x="466972" y="27476"/>
                      </a:cubicBezTo>
                      <a:cubicBezTo>
                        <a:pt x="466612" y="32578"/>
                        <a:pt x="427119" y="34191"/>
                        <a:pt x="371144" y="32121"/>
                      </a:cubicBezTo>
                      <a:lnTo>
                        <a:pt x="328898" y="29819"/>
                      </a:lnTo>
                      <a:lnTo>
                        <a:pt x="357027" y="33317"/>
                      </a:lnTo>
                      <a:cubicBezTo>
                        <a:pt x="385026" y="37533"/>
                        <a:pt x="402223" y="41841"/>
                        <a:pt x="401983" y="45242"/>
                      </a:cubicBezTo>
                      <a:cubicBezTo>
                        <a:pt x="401863" y="46943"/>
                        <a:pt x="397395" y="48256"/>
                        <a:pt x="389418" y="49174"/>
                      </a:cubicBezTo>
                      <a:lnTo>
                        <a:pt x="371659" y="50000"/>
                      </a:lnTo>
                      <a:lnTo>
                        <a:pt x="376334" y="50255"/>
                      </a:lnTo>
                      <a:cubicBezTo>
                        <a:pt x="462265" y="56317"/>
                        <a:pt x="531535" y="66746"/>
                        <a:pt x="531055" y="73549"/>
                      </a:cubicBezTo>
                      <a:cubicBezTo>
                        <a:pt x="530695" y="78651"/>
                        <a:pt x="491203" y="80265"/>
                        <a:pt x="435227" y="78194"/>
                      </a:cubicBezTo>
                      <a:lnTo>
                        <a:pt x="416242" y="77159"/>
                      </a:lnTo>
                      <a:lnTo>
                        <a:pt x="421562" y="78168"/>
                      </a:lnTo>
                      <a:lnTo>
                        <a:pt x="430166" y="78305"/>
                      </a:lnTo>
                      <a:cubicBezTo>
                        <a:pt x="486148" y="80180"/>
                        <a:pt x="525429" y="84568"/>
                        <a:pt x="525429" y="89683"/>
                      </a:cubicBezTo>
                      <a:cubicBezTo>
                        <a:pt x="525429" y="94798"/>
                        <a:pt x="486148" y="99186"/>
                        <a:pt x="430166" y="101061"/>
                      </a:cubicBezTo>
                      <a:lnTo>
                        <a:pt x="387865" y="101737"/>
                      </a:lnTo>
                      <a:lnTo>
                        <a:pt x="416167" y="103247"/>
                      </a:lnTo>
                      <a:cubicBezTo>
                        <a:pt x="444393" y="105482"/>
                        <a:pt x="461852" y="108569"/>
                        <a:pt x="461852" y="111979"/>
                      </a:cubicBezTo>
                      <a:lnTo>
                        <a:pt x="453724" y="115166"/>
                      </a:lnTo>
                      <a:lnTo>
                        <a:pt x="459560" y="115477"/>
                      </a:lnTo>
                      <a:cubicBezTo>
                        <a:pt x="487786" y="117712"/>
                        <a:pt x="505244" y="120799"/>
                        <a:pt x="505244" y="124209"/>
                      </a:cubicBezTo>
                      <a:cubicBezTo>
                        <a:pt x="505244" y="127619"/>
                        <a:pt x="487786" y="130706"/>
                        <a:pt x="459560" y="132941"/>
                      </a:cubicBezTo>
                      <a:lnTo>
                        <a:pt x="429171" y="134563"/>
                      </a:lnTo>
                      <a:lnTo>
                        <a:pt x="442065" y="140813"/>
                      </a:lnTo>
                      <a:lnTo>
                        <a:pt x="477300" y="142693"/>
                      </a:lnTo>
                      <a:cubicBezTo>
                        <a:pt x="505526" y="144928"/>
                        <a:pt x="522984" y="148015"/>
                        <a:pt x="522984" y="151425"/>
                      </a:cubicBezTo>
                      <a:cubicBezTo>
                        <a:pt x="522984" y="153130"/>
                        <a:pt x="518620" y="154754"/>
                        <a:pt x="510727" y="156231"/>
                      </a:cubicBezTo>
                      <a:lnTo>
                        <a:pt x="479668" y="159879"/>
                      </a:lnTo>
                      <a:lnTo>
                        <a:pt x="486918" y="161253"/>
                      </a:lnTo>
                      <a:cubicBezTo>
                        <a:pt x="494688" y="163282"/>
                        <a:pt x="498927" y="165209"/>
                        <a:pt x="498807" y="166910"/>
                      </a:cubicBezTo>
                      <a:cubicBezTo>
                        <a:pt x="498447" y="172012"/>
                        <a:pt x="458955" y="173626"/>
                        <a:pt x="402979" y="171555"/>
                      </a:cubicBezTo>
                      <a:lnTo>
                        <a:pt x="360733" y="169253"/>
                      </a:lnTo>
                      <a:lnTo>
                        <a:pt x="388862" y="172752"/>
                      </a:lnTo>
                      <a:lnTo>
                        <a:pt x="395193" y="173952"/>
                      </a:lnTo>
                      <a:lnTo>
                        <a:pt x="403798" y="174089"/>
                      </a:lnTo>
                      <a:cubicBezTo>
                        <a:pt x="459780" y="175963"/>
                        <a:pt x="499061" y="180352"/>
                        <a:pt x="499061" y="185467"/>
                      </a:cubicBezTo>
                      <a:cubicBezTo>
                        <a:pt x="499061" y="190582"/>
                        <a:pt x="459780" y="194970"/>
                        <a:pt x="403797" y="196845"/>
                      </a:cubicBezTo>
                      <a:lnTo>
                        <a:pt x="361497" y="197521"/>
                      </a:lnTo>
                      <a:lnTo>
                        <a:pt x="389799" y="199031"/>
                      </a:lnTo>
                      <a:cubicBezTo>
                        <a:pt x="418025" y="201266"/>
                        <a:pt x="435483" y="204353"/>
                        <a:pt x="435483" y="207763"/>
                      </a:cubicBezTo>
                      <a:cubicBezTo>
                        <a:pt x="435483" y="209468"/>
                        <a:pt x="431119" y="211092"/>
                        <a:pt x="423226" y="212569"/>
                      </a:cubicBezTo>
                      <a:lnTo>
                        <a:pt x="422891" y="212609"/>
                      </a:lnTo>
                      <a:lnTo>
                        <a:pt x="442202" y="214876"/>
                      </a:lnTo>
                      <a:cubicBezTo>
                        <a:pt x="450095" y="216353"/>
                        <a:pt x="454460" y="217978"/>
                        <a:pt x="454460" y="219683"/>
                      </a:cubicBezTo>
                      <a:cubicBezTo>
                        <a:pt x="454460" y="223093"/>
                        <a:pt x="437001" y="226180"/>
                        <a:pt x="408775" y="228415"/>
                      </a:cubicBezTo>
                      <a:lnTo>
                        <a:pt x="398580" y="228959"/>
                      </a:lnTo>
                      <a:lnTo>
                        <a:pt x="413727" y="233889"/>
                      </a:lnTo>
                      <a:lnTo>
                        <a:pt x="418141" y="236727"/>
                      </a:lnTo>
                      <a:lnTo>
                        <a:pt x="450931" y="238477"/>
                      </a:lnTo>
                      <a:cubicBezTo>
                        <a:pt x="479158" y="240712"/>
                        <a:pt x="496616" y="243799"/>
                        <a:pt x="496616" y="247209"/>
                      </a:cubicBezTo>
                      <a:cubicBezTo>
                        <a:pt x="496616" y="254029"/>
                        <a:pt x="426783" y="259557"/>
                        <a:pt x="340639" y="259557"/>
                      </a:cubicBezTo>
                      <a:cubicBezTo>
                        <a:pt x="254495" y="259557"/>
                        <a:pt x="184662" y="254029"/>
                        <a:pt x="184662" y="247209"/>
                      </a:cubicBezTo>
                      <a:cubicBezTo>
                        <a:pt x="184662" y="244651"/>
                        <a:pt x="194482" y="242276"/>
                        <a:pt x="211300" y="240305"/>
                      </a:cubicBezTo>
                      <a:lnTo>
                        <a:pt x="238957" y="238502"/>
                      </a:lnTo>
                      <a:lnTo>
                        <a:pt x="202720" y="231841"/>
                      </a:lnTo>
                      <a:lnTo>
                        <a:pt x="185454" y="228093"/>
                      </a:lnTo>
                      <a:lnTo>
                        <a:pt x="154763" y="224490"/>
                      </a:lnTo>
                      <a:cubicBezTo>
                        <a:pt x="146870" y="223013"/>
                        <a:pt x="142506" y="221388"/>
                        <a:pt x="142506" y="219683"/>
                      </a:cubicBezTo>
                      <a:lnTo>
                        <a:pt x="144003" y="219096"/>
                      </a:lnTo>
                      <a:lnTo>
                        <a:pt x="143380" y="218961"/>
                      </a:lnTo>
                      <a:cubicBezTo>
                        <a:pt x="88857" y="206124"/>
                        <a:pt x="51204" y="194103"/>
                        <a:pt x="52209" y="189088"/>
                      </a:cubicBezTo>
                      <a:cubicBezTo>
                        <a:pt x="53214" y="184072"/>
                        <a:pt x="92591" y="187488"/>
                        <a:pt x="147851" y="196649"/>
                      </a:cubicBezTo>
                      <a:lnTo>
                        <a:pt x="164088" y="199633"/>
                      </a:lnTo>
                      <a:lnTo>
                        <a:pt x="169021" y="199054"/>
                      </a:lnTo>
                      <a:lnTo>
                        <a:pt x="162006" y="197255"/>
                      </a:lnTo>
                      <a:cubicBezTo>
                        <a:pt x="134769" y="189518"/>
                        <a:pt x="118258" y="183061"/>
                        <a:pt x="118928" y="179718"/>
                      </a:cubicBezTo>
                      <a:cubicBezTo>
                        <a:pt x="119263" y="178046"/>
                        <a:pt x="123861" y="177311"/>
                        <a:pt x="131891" y="177413"/>
                      </a:cubicBezTo>
                      <a:lnTo>
                        <a:pt x="134145" y="177596"/>
                      </a:lnTo>
                      <a:lnTo>
                        <a:pt x="91190" y="168272"/>
                      </a:lnTo>
                      <a:cubicBezTo>
                        <a:pt x="36667" y="155435"/>
                        <a:pt x="-986" y="143414"/>
                        <a:pt x="19" y="138399"/>
                      </a:cubicBezTo>
                      <a:cubicBezTo>
                        <a:pt x="1024" y="133383"/>
                        <a:pt x="40401" y="136799"/>
                        <a:pt x="95661" y="145960"/>
                      </a:cubicBezTo>
                      <a:lnTo>
                        <a:pt x="137275" y="153610"/>
                      </a:lnTo>
                      <a:lnTo>
                        <a:pt x="109816" y="146566"/>
                      </a:lnTo>
                      <a:cubicBezTo>
                        <a:pt x="82579" y="138829"/>
                        <a:pt x="66068" y="132372"/>
                        <a:pt x="66738" y="129029"/>
                      </a:cubicBezTo>
                      <a:cubicBezTo>
                        <a:pt x="67072" y="127358"/>
                        <a:pt x="71671" y="126622"/>
                        <a:pt x="79700" y="126725"/>
                      </a:cubicBezTo>
                      <a:lnTo>
                        <a:pt x="89609" y="127528"/>
                      </a:lnTo>
                      <a:lnTo>
                        <a:pt x="64434" y="119072"/>
                      </a:lnTo>
                      <a:cubicBezTo>
                        <a:pt x="64674" y="115671"/>
                        <a:pt x="82306" y="113820"/>
                        <a:pt x="110619" y="113578"/>
                      </a:cubicBezTo>
                      <a:lnTo>
                        <a:pt x="133876" y="113976"/>
                      </a:lnTo>
                      <a:lnTo>
                        <a:pt x="121655" y="110841"/>
                      </a:lnTo>
                      <a:cubicBezTo>
                        <a:pt x="94419" y="103105"/>
                        <a:pt x="77907" y="96648"/>
                        <a:pt x="78577" y="93304"/>
                      </a:cubicBezTo>
                      <a:cubicBezTo>
                        <a:pt x="79079" y="90797"/>
                        <a:pt x="89175" y="90397"/>
                        <a:pt x="106053" y="91768"/>
                      </a:cubicBezTo>
                      <a:lnTo>
                        <a:pt x="146490" y="97165"/>
                      </a:lnTo>
                      <a:lnTo>
                        <a:pt x="171561" y="95999"/>
                      </a:lnTo>
                      <a:lnTo>
                        <a:pt x="156370" y="91055"/>
                      </a:lnTo>
                      <a:cubicBezTo>
                        <a:pt x="148921" y="88056"/>
                        <a:pt x="144961" y="85606"/>
                        <a:pt x="145296" y="83934"/>
                      </a:cubicBezTo>
                      <a:cubicBezTo>
                        <a:pt x="145631" y="82262"/>
                        <a:pt x="150229" y="81527"/>
                        <a:pt x="158259" y="81630"/>
                      </a:cubicBezTo>
                      <a:lnTo>
                        <a:pt x="160513" y="81812"/>
                      </a:lnTo>
                      <a:lnTo>
                        <a:pt x="117558" y="72489"/>
                      </a:lnTo>
                      <a:cubicBezTo>
                        <a:pt x="63035" y="59651"/>
                        <a:pt x="25382" y="47631"/>
                        <a:pt x="26387" y="42615"/>
                      </a:cubicBezTo>
                      <a:cubicBezTo>
                        <a:pt x="27392" y="37600"/>
                        <a:pt x="66769" y="41015"/>
                        <a:pt x="122029" y="50176"/>
                      </a:cubicBezTo>
                      <a:lnTo>
                        <a:pt x="163643" y="57826"/>
                      </a:lnTo>
                      <a:lnTo>
                        <a:pt x="136184" y="50783"/>
                      </a:lnTo>
                      <a:cubicBezTo>
                        <a:pt x="108947" y="43046"/>
                        <a:pt x="92436" y="36589"/>
                        <a:pt x="93106" y="33245"/>
                      </a:cubicBezTo>
                      <a:cubicBezTo>
                        <a:pt x="93441" y="31574"/>
                        <a:pt x="98039" y="30839"/>
                        <a:pt x="106068" y="30941"/>
                      </a:cubicBezTo>
                      <a:lnTo>
                        <a:pt x="118558" y="31953"/>
                      </a:lnTo>
                      <a:lnTo>
                        <a:pt x="102692" y="28946"/>
                      </a:lnTo>
                      <a:cubicBezTo>
                        <a:pt x="94922" y="26917"/>
                        <a:pt x="90683" y="24989"/>
                        <a:pt x="90803" y="23289"/>
                      </a:cubicBezTo>
                      <a:cubicBezTo>
                        <a:pt x="91163" y="18186"/>
                        <a:pt x="130655" y="16574"/>
                        <a:pt x="186631" y="18644"/>
                      </a:cubicBezTo>
                      <a:lnTo>
                        <a:pt x="228877" y="20946"/>
                      </a:lnTo>
                      <a:lnTo>
                        <a:pt x="200748" y="17447"/>
                      </a:lnTo>
                      <a:cubicBezTo>
                        <a:pt x="172749" y="13232"/>
                        <a:pt x="155551" y="8924"/>
                        <a:pt x="155791" y="5522"/>
                      </a:cubicBezTo>
                      <a:cubicBezTo>
                        <a:pt x="156271" y="-1281"/>
                        <a:pt x="226320" y="-1881"/>
                        <a:pt x="312251" y="4182"/>
                      </a:cubicBezTo>
                      <a:close/>
                    </a:path>
                  </a:pathLst>
                </a:custGeom>
                <a:solidFill>
                  <a:srgbClr val="66FF33"/>
                </a:solidFill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grpSp>
              <p:nvGrpSpPr>
                <p:cNvPr id="65" name="グループ化 64">
                  <a:extLst>
                    <a:ext uri="{FF2B5EF4-FFF2-40B4-BE49-F238E27FC236}">
                      <a16:creationId xmlns:a16="http://schemas.microsoft.com/office/drawing/2014/main" id="{557F81A9-3E40-4CE2-B750-B0B9F8AD0223}"/>
                    </a:ext>
                  </a:extLst>
                </p:cNvPr>
                <p:cNvGrpSpPr/>
                <p:nvPr/>
              </p:nvGrpSpPr>
              <p:grpSpPr>
                <a:xfrm rot="371665">
                  <a:off x="4044411" y="6047111"/>
                  <a:ext cx="495741" cy="306160"/>
                  <a:chOff x="3738604" y="3653546"/>
                  <a:chExt cx="1394416" cy="990589"/>
                </a:xfrm>
              </p:grpSpPr>
              <p:sp>
                <p:nvSpPr>
                  <p:cNvPr id="66" name="フリーフォーム: 図形 65">
                    <a:extLst>
                      <a:ext uri="{FF2B5EF4-FFF2-40B4-BE49-F238E27FC236}">
                        <a16:creationId xmlns:a16="http://schemas.microsoft.com/office/drawing/2014/main" id="{1484FCE0-1C15-F0D8-0363-47CDEB0F50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42896" y="3767613"/>
                    <a:ext cx="1390124" cy="876522"/>
                  </a:xfrm>
                  <a:custGeom>
                    <a:avLst/>
                    <a:gdLst>
                      <a:gd name="connsiteX0" fmla="*/ 695062 w 1390124"/>
                      <a:gd name="connsiteY0" fmla="*/ 0 h 876522"/>
                      <a:gd name="connsiteX1" fmla="*/ 1390124 w 1390124"/>
                      <a:gd name="connsiteY1" fmla="*/ 396986 h 876522"/>
                      <a:gd name="connsiteX2" fmla="*/ 1382839 w 1390124"/>
                      <a:gd name="connsiteY2" fmla="*/ 438261 h 876522"/>
                      <a:gd name="connsiteX3" fmla="*/ 1390124 w 1390124"/>
                      <a:gd name="connsiteY3" fmla="*/ 479536 h 876522"/>
                      <a:gd name="connsiteX4" fmla="*/ 695062 w 1390124"/>
                      <a:gd name="connsiteY4" fmla="*/ 876522 h 876522"/>
                      <a:gd name="connsiteX5" fmla="*/ 0 w 1390124"/>
                      <a:gd name="connsiteY5" fmla="*/ 479536 h 876522"/>
                      <a:gd name="connsiteX6" fmla="*/ 7285 w 1390124"/>
                      <a:gd name="connsiteY6" fmla="*/ 438261 h 876522"/>
                      <a:gd name="connsiteX7" fmla="*/ 0 w 1390124"/>
                      <a:gd name="connsiteY7" fmla="*/ 396986 h 876522"/>
                      <a:gd name="connsiteX8" fmla="*/ 695062 w 1390124"/>
                      <a:gd name="connsiteY8" fmla="*/ 0 h 876522"/>
                      <a:gd name="connsiteX0" fmla="*/ 695062 w 1390124"/>
                      <a:gd name="connsiteY0" fmla="*/ 0 h 876522"/>
                      <a:gd name="connsiteX1" fmla="*/ 1390124 w 1390124"/>
                      <a:gd name="connsiteY1" fmla="*/ 396986 h 876522"/>
                      <a:gd name="connsiteX2" fmla="*/ 1382839 w 1390124"/>
                      <a:gd name="connsiteY2" fmla="*/ 438261 h 876522"/>
                      <a:gd name="connsiteX3" fmla="*/ 1390124 w 1390124"/>
                      <a:gd name="connsiteY3" fmla="*/ 479536 h 876522"/>
                      <a:gd name="connsiteX4" fmla="*/ 695062 w 1390124"/>
                      <a:gd name="connsiteY4" fmla="*/ 876522 h 876522"/>
                      <a:gd name="connsiteX5" fmla="*/ 0 w 1390124"/>
                      <a:gd name="connsiteY5" fmla="*/ 479536 h 876522"/>
                      <a:gd name="connsiteX6" fmla="*/ 0 w 1390124"/>
                      <a:gd name="connsiteY6" fmla="*/ 396986 h 876522"/>
                      <a:gd name="connsiteX7" fmla="*/ 695062 w 1390124"/>
                      <a:gd name="connsiteY7" fmla="*/ 0 h 876522"/>
                      <a:gd name="connsiteX0" fmla="*/ 695062 w 1390124"/>
                      <a:gd name="connsiteY0" fmla="*/ 0 h 876522"/>
                      <a:gd name="connsiteX1" fmla="*/ 1390124 w 1390124"/>
                      <a:gd name="connsiteY1" fmla="*/ 396986 h 876522"/>
                      <a:gd name="connsiteX2" fmla="*/ 1390124 w 1390124"/>
                      <a:gd name="connsiteY2" fmla="*/ 479536 h 876522"/>
                      <a:gd name="connsiteX3" fmla="*/ 695062 w 1390124"/>
                      <a:gd name="connsiteY3" fmla="*/ 876522 h 876522"/>
                      <a:gd name="connsiteX4" fmla="*/ 0 w 1390124"/>
                      <a:gd name="connsiteY4" fmla="*/ 479536 h 876522"/>
                      <a:gd name="connsiteX5" fmla="*/ 0 w 1390124"/>
                      <a:gd name="connsiteY5" fmla="*/ 396986 h 876522"/>
                      <a:gd name="connsiteX6" fmla="*/ 695062 w 1390124"/>
                      <a:gd name="connsiteY6" fmla="*/ 0 h 8765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90124" h="876522">
                        <a:moveTo>
                          <a:pt x="695062" y="0"/>
                        </a:moveTo>
                        <a:cubicBezTo>
                          <a:pt x="1078934" y="0"/>
                          <a:pt x="1390124" y="177737"/>
                          <a:pt x="1390124" y="396986"/>
                        </a:cubicBezTo>
                        <a:lnTo>
                          <a:pt x="1390124" y="479536"/>
                        </a:lnTo>
                        <a:cubicBezTo>
                          <a:pt x="1390124" y="698785"/>
                          <a:pt x="1078934" y="876522"/>
                          <a:pt x="695062" y="876522"/>
                        </a:cubicBezTo>
                        <a:cubicBezTo>
                          <a:pt x="311190" y="876522"/>
                          <a:pt x="0" y="698785"/>
                          <a:pt x="0" y="479536"/>
                        </a:cubicBezTo>
                        <a:lnTo>
                          <a:pt x="0" y="396986"/>
                        </a:lnTo>
                        <a:cubicBezTo>
                          <a:pt x="0" y="177737"/>
                          <a:pt x="311190" y="0"/>
                          <a:pt x="695062" y="0"/>
                        </a:cubicBezTo>
                        <a:close/>
                      </a:path>
                    </a:pathLst>
                  </a:custGeom>
                  <a:pattFill prst="smConfetti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" name="楕円 66">
                    <a:extLst>
                      <a:ext uri="{FF2B5EF4-FFF2-40B4-BE49-F238E27FC236}">
                        <a16:creationId xmlns:a16="http://schemas.microsoft.com/office/drawing/2014/main" id="{9BC49996-0BC1-8AB9-88D5-E9D2C4AE3C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38604" y="3653546"/>
                    <a:ext cx="1390124" cy="793973"/>
                  </a:xfrm>
                  <a:prstGeom prst="ellipse">
                    <a:avLst/>
                  </a:prstGeom>
                  <a:pattFill prst="lgConfetti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56" name="四角形: 角を丸くする 433">
              <a:extLst>
                <a:ext uri="{FF2B5EF4-FFF2-40B4-BE49-F238E27FC236}">
                  <a16:creationId xmlns:a16="http://schemas.microsoft.com/office/drawing/2014/main" id="{1D549321-3614-3C24-70BA-C1F2B7C74524}"/>
                </a:ext>
              </a:extLst>
            </p:cNvPr>
            <p:cNvSpPr/>
            <p:nvPr/>
          </p:nvSpPr>
          <p:spPr>
            <a:xfrm rot="19622956">
              <a:off x="2974699" y="5824403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四角形: 角を丸くする 433">
              <a:extLst>
                <a:ext uri="{FF2B5EF4-FFF2-40B4-BE49-F238E27FC236}">
                  <a16:creationId xmlns:a16="http://schemas.microsoft.com/office/drawing/2014/main" id="{1E79B9CB-D29E-2FA8-7B57-B901E3B0C371}"/>
                </a:ext>
              </a:extLst>
            </p:cNvPr>
            <p:cNvSpPr/>
            <p:nvPr/>
          </p:nvSpPr>
          <p:spPr>
            <a:xfrm rot="1977044" flipH="1">
              <a:off x="4488058" y="5824403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6" name="フリーフォーム: 図形 105">
            <a:extLst>
              <a:ext uri="{FF2B5EF4-FFF2-40B4-BE49-F238E27FC236}">
                <a16:creationId xmlns:a16="http://schemas.microsoft.com/office/drawing/2014/main" id="{F4101F91-4E63-17B8-D0EA-44E1031CA831}"/>
              </a:ext>
            </a:extLst>
          </p:cNvPr>
          <p:cNvSpPr/>
          <p:nvPr/>
        </p:nvSpPr>
        <p:spPr>
          <a:xfrm>
            <a:off x="487108" y="317485"/>
            <a:ext cx="5850650" cy="6232945"/>
          </a:xfrm>
          <a:custGeom>
            <a:avLst/>
            <a:gdLst>
              <a:gd name="connsiteX0" fmla="*/ 441263 w 5850650"/>
              <a:gd name="connsiteY0" fmla="*/ 0 h 6232945"/>
              <a:gd name="connsiteX1" fmla="*/ 5409387 w 5850650"/>
              <a:gd name="connsiteY1" fmla="*/ 0 h 6232945"/>
              <a:gd name="connsiteX2" fmla="*/ 5850650 w 5850650"/>
              <a:gd name="connsiteY2" fmla="*/ 441263 h 6232945"/>
              <a:gd name="connsiteX3" fmla="*/ 5850650 w 5850650"/>
              <a:gd name="connsiteY3" fmla="*/ 5262761 h 6232945"/>
              <a:gd name="connsiteX4" fmla="*/ 5409387 w 5850650"/>
              <a:gd name="connsiteY4" fmla="*/ 5704024 h 6232945"/>
              <a:gd name="connsiteX5" fmla="*/ 4750556 w 5850650"/>
              <a:gd name="connsiteY5" fmla="*/ 5704024 h 6232945"/>
              <a:gd name="connsiteX6" fmla="*/ 4685705 w 5850650"/>
              <a:gd name="connsiteY6" fmla="*/ 5790749 h 6232945"/>
              <a:gd name="connsiteX7" fmla="*/ 3748047 w 5850650"/>
              <a:gd name="connsiteY7" fmla="*/ 6232945 h 6232945"/>
              <a:gd name="connsiteX8" fmla="*/ 4108365 w 5850650"/>
              <a:gd name="connsiteY8" fmla="*/ 5848469 h 6232945"/>
              <a:gd name="connsiteX9" fmla="*/ 4191279 w 5850650"/>
              <a:gd name="connsiteY9" fmla="*/ 5704024 h 6232945"/>
              <a:gd name="connsiteX10" fmla="*/ 441263 w 5850650"/>
              <a:gd name="connsiteY10" fmla="*/ 5704024 h 6232945"/>
              <a:gd name="connsiteX11" fmla="*/ 0 w 5850650"/>
              <a:gd name="connsiteY11" fmla="*/ 5262761 h 6232945"/>
              <a:gd name="connsiteX12" fmla="*/ 0 w 5850650"/>
              <a:gd name="connsiteY12" fmla="*/ 441263 h 6232945"/>
              <a:gd name="connsiteX13" fmla="*/ 441263 w 5850650"/>
              <a:gd name="connsiteY13" fmla="*/ 0 h 623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850650" h="6232945">
                <a:moveTo>
                  <a:pt x="441263" y="0"/>
                </a:moveTo>
                <a:lnTo>
                  <a:pt x="5409387" y="0"/>
                </a:lnTo>
                <a:cubicBezTo>
                  <a:pt x="5653090" y="0"/>
                  <a:pt x="5850650" y="197560"/>
                  <a:pt x="5850650" y="441263"/>
                </a:cubicBezTo>
                <a:lnTo>
                  <a:pt x="5850650" y="5262761"/>
                </a:lnTo>
                <a:cubicBezTo>
                  <a:pt x="5850650" y="5506464"/>
                  <a:pt x="5653090" y="5704024"/>
                  <a:pt x="5409387" y="5704024"/>
                </a:cubicBezTo>
                <a:lnTo>
                  <a:pt x="4750556" y="5704024"/>
                </a:lnTo>
                <a:lnTo>
                  <a:pt x="4685705" y="5790749"/>
                </a:lnTo>
                <a:cubicBezTo>
                  <a:pt x="4462831" y="6060810"/>
                  <a:pt x="4125542" y="6232945"/>
                  <a:pt x="3748047" y="6232945"/>
                </a:cubicBezTo>
                <a:cubicBezTo>
                  <a:pt x="3891475" y="6125375"/>
                  <a:pt x="4012771" y="5994835"/>
                  <a:pt x="4108365" y="5848469"/>
                </a:cubicBezTo>
                <a:lnTo>
                  <a:pt x="4191279" y="5704024"/>
                </a:lnTo>
                <a:lnTo>
                  <a:pt x="441263" y="5704024"/>
                </a:lnTo>
                <a:cubicBezTo>
                  <a:pt x="197560" y="5704024"/>
                  <a:pt x="0" y="5506464"/>
                  <a:pt x="0" y="5262761"/>
                </a:cubicBezTo>
                <a:lnTo>
                  <a:pt x="0" y="441263"/>
                </a:lnTo>
                <a:cubicBezTo>
                  <a:pt x="0" y="197560"/>
                  <a:pt x="197560" y="0"/>
                  <a:pt x="441263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6702513E-A6A0-3C6E-4040-C5FDD390FF5D}"/>
              </a:ext>
            </a:extLst>
          </p:cNvPr>
          <p:cNvSpPr txBox="1"/>
          <p:nvPr/>
        </p:nvSpPr>
        <p:spPr>
          <a:xfrm>
            <a:off x="726619" y="854102"/>
            <a:ext cx="5371628" cy="46205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食事申し込み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毎週木曜日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１２時まで</a:t>
            </a: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77EA9609-6C08-E0B6-6C5F-EEB1DBEC00D2}"/>
              </a:ext>
            </a:extLst>
          </p:cNvPr>
          <p:cNvSpPr txBox="1"/>
          <p:nvPr/>
        </p:nvSpPr>
        <p:spPr>
          <a:xfrm rot="21221589">
            <a:off x="478027" y="7489959"/>
            <a:ext cx="1983801" cy="816001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ルールを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守りましょう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BDFF3F-1FB8-D268-52A0-2F9DED378C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リーフォーム: 図形 105">
            <a:extLst>
              <a:ext uri="{FF2B5EF4-FFF2-40B4-BE49-F238E27FC236}">
                <a16:creationId xmlns:a16="http://schemas.microsoft.com/office/drawing/2014/main" id="{1496A160-6081-80C0-F434-DA02F4F773B7}"/>
              </a:ext>
            </a:extLst>
          </p:cNvPr>
          <p:cNvSpPr/>
          <p:nvPr/>
        </p:nvSpPr>
        <p:spPr>
          <a:xfrm>
            <a:off x="487108" y="317485"/>
            <a:ext cx="5850650" cy="6232945"/>
          </a:xfrm>
          <a:custGeom>
            <a:avLst/>
            <a:gdLst>
              <a:gd name="connsiteX0" fmla="*/ 441263 w 5850650"/>
              <a:gd name="connsiteY0" fmla="*/ 0 h 6232945"/>
              <a:gd name="connsiteX1" fmla="*/ 5409387 w 5850650"/>
              <a:gd name="connsiteY1" fmla="*/ 0 h 6232945"/>
              <a:gd name="connsiteX2" fmla="*/ 5850650 w 5850650"/>
              <a:gd name="connsiteY2" fmla="*/ 441263 h 6232945"/>
              <a:gd name="connsiteX3" fmla="*/ 5850650 w 5850650"/>
              <a:gd name="connsiteY3" fmla="*/ 5262761 h 6232945"/>
              <a:gd name="connsiteX4" fmla="*/ 5409387 w 5850650"/>
              <a:gd name="connsiteY4" fmla="*/ 5704024 h 6232945"/>
              <a:gd name="connsiteX5" fmla="*/ 4750556 w 5850650"/>
              <a:gd name="connsiteY5" fmla="*/ 5704024 h 6232945"/>
              <a:gd name="connsiteX6" fmla="*/ 4685705 w 5850650"/>
              <a:gd name="connsiteY6" fmla="*/ 5790749 h 6232945"/>
              <a:gd name="connsiteX7" fmla="*/ 3748047 w 5850650"/>
              <a:gd name="connsiteY7" fmla="*/ 6232945 h 6232945"/>
              <a:gd name="connsiteX8" fmla="*/ 4108365 w 5850650"/>
              <a:gd name="connsiteY8" fmla="*/ 5848469 h 6232945"/>
              <a:gd name="connsiteX9" fmla="*/ 4191279 w 5850650"/>
              <a:gd name="connsiteY9" fmla="*/ 5704024 h 6232945"/>
              <a:gd name="connsiteX10" fmla="*/ 441263 w 5850650"/>
              <a:gd name="connsiteY10" fmla="*/ 5704024 h 6232945"/>
              <a:gd name="connsiteX11" fmla="*/ 0 w 5850650"/>
              <a:gd name="connsiteY11" fmla="*/ 5262761 h 6232945"/>
              <a:gd name="connsiteX12" fmla="*/ 0 w 5850650"/>
              <a:gd name="connsiteY12" fmla="*/ 441263 h 6232945"/>
              <a:gd name="connsiteX13" fmla="*/ 441263 w 5850650"/>
              <a:gd name="connsiteY13" fmla="*/ 0 h 6232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850650" h="6232945">
                <a:moveTo>
                  <a:pt x="441263" y="0"/>
                </a:moveTo>
                <a:lnTo>
                  <a:pt x="5409387" y="0"/>
                </a:lnTo>
                <a:cubicBezTo>
                  <a:pt x="5653090" y="0"/>
                  <a:pt x="5850650" y="197560"/>
                  <a:pt x="5850650" y="441263"/>
                </a:cubicBezTo>
                <a:lnTo>
                  <a:pt x="5850650" y="5262761"/>
                </a:lnTo>
                <a:cubicBezTo>
                  <a:pt x="5850650" y="5506464"/>
                  <a:pt x="5653090" y="5704024"/>
                  <a:pt x="5409387" y="5704024"/>
                </a:cubicBezTo>
                <a:lnTo>
                  <a:pt x="4750556" y="5704024"/>
                </a:lnTo>
                <a:lnTo>
                  <a:pt x="4685705" y="5790749"/>
                </a:lnTo>
                <a:cubicBezTo>
                  <a:pt x="4462831" y="6060810"/>
                  <a:pt x="4125542" y="6232945"/>
                  <a:pt x="3748047" y="6232945"/>
                </a:cubicBezTo>
                <a:cubicBezTo>
                  <a:pt x="3891475" y="6125375"/>
                  <a:pt x="4012771" y="5994835"/>
                  <a:pt x="4108365" y="5848469"/>
                </a:cubicBezTo>
                <a:lnTo>
                  <a:pt x="4191279" y="5704024"/>
                </a:lnTo>
                <a:lnTo>
                  <a:pt x="441263" y="5704024"/>
                </a:lnTo>
                <a:cubicBezTo>
                  <a:pt x="197560" y="5704024"/>
                  <a:pt x="0" y="5506464"/>
                  <a:pt x="0" y="5262761"/>
                </a:cubicBezTo>
                <a:lnTo>
                  <a:pt x="0" y="441263"/>
                </a:lnTo>
                <a:cubicBezTo>
                  <a:pt x="0" y="197560"/>
                  <a:pt x="197560" y="0"/>
                  <a:pt x="441263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F634E9F6-8715-1F7D-3D67-1C93CB5C5372}"/>
              </a:ext>
            </a:extLst>
          </p:cNvPr>
          <p:cNvSpPr txBox="1"/>
          <p:nvPr/>
        </p:nvSpPr>
        <p:spPr>
          <a:xfrm>
            <a:off x="726619" y="854102"/>
            <a:ext cx="5371628" cy="462058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食事申し込み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毎週木曜日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１２時まで</a:t>
            </a: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9458EB99-8EA3-D092-FD02-2EDF908372B2}"/>
              </a:ext>
            </a:extLst>
          </p:cNvPr>
          <p:cNvSpPr txBox="1"/>
          <p:nvPr/>
        </p:nvSpPr>
        <p:spPr>
          <a:xfrm rot="21221589">
            <a:off x="478027" y="7489959"/>
            <a:ext cx="1983801" cy="816001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ルールを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守りましょう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0F2A42F1-3BE2-4B30-D2B7-9EAB2A832907}"/>
              </a:ext>
            </a:extLst>
          </p:cNvPr>
          <p:cNvGrpSpPr/>
          <p:nvPr/>
        </p:nvGrpSpPr>
        <p:grpSpPr>
          <a:xfrm>
            <a:off x="2144533" y="6194119"/>
            <a:ext cx="2562328" cy="3426651"/>
            <a:chOff x="3192637" y="4032445"/>
            <a:chExt cx="1978395" cy="2645746"/>
          </a:xfrm>
        </p:grpSpPr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726D1905-CFFE-2380-A338-DC4D67F97E47}"/>
                </a:ext>
              </a:extLst>
            </p:cNvPr>
            <p:cNvGrpSpPr/>
            <p:nvPr/>
          </p:nvGrpSpPr>
          <p:grpSpPr>
            <a:xfrm>
              <a:off x="3192637" y="4039277"/>
              <a:ext cx="1978395" cy="2638914"/>
              <a:chOff x="3192637" y="4039277"/>
              <a:chExt cx="1978395" cy="2638914"/>
            </a:xfrm>
          </p:grpSpPr>
          <p:sp>
            <p:nvSpPr>
              <p:cNvPr id="123" name="四角形: 上の 2 つの角を丸める 122">
                <a:extLst>
                  <a:ext uri="{FF2B5EF4-FFF2-40B4-BE49-F238E27FC236}">
                    <a16:creationId xmlns:a16="http://schemas.microsoft.com/office/drawing/2014/main" id="{1EA229AE-02F3-F918-1E78-88B23AF2431C}"/>
                  </a:ext>
                </a:extLst>
              </p:cNvPr>
              <p:cNvSpPr/>
              <p:nvPr/>
            </p:nvSpPr>
            <p:spPr bwMode="auto">
              <a:xfrm>
                <a:off x="3571372" y="5505169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四角形: 上の 2 つの角を丸める 142">
                <a:extLst>
                  <a:ext uri="{FF2B5EF4-FFF2-40B4-BE49-F238E27FC236}">
                    <a16:creationId xmlns:a16="http://schemas.microsoft.com/office/drawing/2014/main" id="{F4498903-1D92-C3F1-BF6F-8FD035171B35}"/>
                  </a:ext>
                </a:extLst>
              </p:cNvPr>
              <p:cNvSpPr/>
              <p:nvPr/>
            </p:nvSpPr>
            <p:spPr bwMode="auto">
              <a:xfrm rot="2051111">
                <a:off x="3391361" y="5640052"/>
                <a:ext cx="304834" cy="756065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34" h="670099">
                    <a:moveTo>
                      <a:pt x="304834" y="517682"/>
                    </a:moveTo>
                    <a:cubicBezTo>
                      <a:pt x="304834" y="601860"/>
                      <a:pt x="236595" y="670099"/>
                      <a:pt x="152417" y="670099"/>
                    </a:cubicBezTo>
                    <a:lnTo>
                      <a:pt x="152417" y="670099"/>
                    </a:lnTo>
                    <a:cubicBezTo>
                      <a:pt x="68239" y="670099"/>
                      <a:pt x="0" y="601860"/>
                      <a:pt x="0" y="517682"/>
                    </a:cubicBezTo>
                    <a:lnTo>
                      <a:pt x="20280" y="0"/>
                    </a:lnTo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5" name="四角形: 角を丸くする 124">
                <a:extLst>
                  <a:ext uri="{FF2B5EF4-FFF2-40B4-BE49-F238E27FC236}">
                    <a16:creationId xmlns:a16="http://schemas.microsoft.com/office/drawing/2014/main" id="{44206B50-E994-1BCD-CB84-71CCB0DA235F}"/>
                  </a:ext>
                </a:extLst>
              </p:cNvPr>
              <p:cNvSpPr/>
              <p:nvPr/>
            </p:nvSpPr>
            <p:spPr>
              <a:xfrm rot="18900000">
                <a:off x="3192637" y="6179713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楕円 125">
                <a:extLst>
                  <a:ext uri="{FF2B5EF4-FFF2-40B4-BE49-F238E27FC236}">
                    <a16:creationId xmlns:a16="http://schemas.microsoft.com/office/drawing/2014/main" id="{A6AC99B6-0DEB-4C1E-AB45-A48FA18FA147}"/>
                  </a:ext>
                </a:extLst>
              </p:cNvPr>
              <p:cNvSpPr/>
              <p:nvPr/>
            </p:nvSpPr>
            <p:spPr bwMode="auto">
              <a:xfrm>
                <a:off x="3477265" y="4039277"/>
                <a:ext cx="1304973" cy="122629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C18D07A0-40D3-186D-5A8A-72C41D211C09}"/>
                  </a:ext>
                </a:extLst>
              </p:cNvPr>
              <p:cNvGrpSpPr/>
              <p:nvPr/>
            </p:nvGrpSpPr>
            <p:grpSpPr>
              <a:xfrm>
                <a:off x="3465326" y="4189392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BCEB3DC5-32A3-B340-3F5F-37F5BA72ABE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72" name="楕円 171">
                    <a:extLst>
                      <a:ext uri="{FF2B5EF4-FFF2-40B4-BE49-F238E27FC236}">
                        <a16:creationId xmlns:a16="http://schemas.microsoft.com/office/drawing/2014/main" id="{F730B015-8AE2-9958-6298-D7ED492C26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楕円 172">
                    <a:extLst>
                      <a:ext uri="{FF2B5EF4-FFF2-40B4-BE49-F238E27FC236}">
                        <a16:creationId xmlns:a16="http://schemas.microsoft.com/office/drawing/2014/main" id="{6B47B892-45DD-78A9-3569-B31DA5D352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6" name="グループ化 165">
                  <a:extLst>
                    <a:ext uri="{FF2B5EF4-FFF2-40B4-BE49-F238E27FC236}">
                      <a16:creationId xmlns:a16="http://schemas.microsoft.com/office/drawing/2014/main" id="{B8988EE1-2FA5-F18E-A54D-6BFA7B81D1C6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170" name="楕円 169">
                    <a:extLst>
                      <a:ext uri="{FF2B5EF4-FFF2-40B4-BE49-F238E27FC236}">
                        <a16:creationId xmlns:a16="http://schemas.microsoft.com/office/drawing/2014/main" id="{B2BAB18E-A7D9-D4FF-F567-7999F97DE54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楕円 170">
                    <a:extLst>
                      <a:ext uri="{FF2B5EF4-FFF2-40B4-BE49-F238E27FC236}">
                        <a16:creationId xmlns:a16="http://schemas.microsoft.com/office/drawing/2014/main" id="{CD236625-E70D-1FF9-2045-F368A576DE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7" name="台形 166">
                  <a:extLst>
                    <a:ext uri="{FF2B5EF4-FFF2-40B4-BE49-F238E27FC236}">
                      <a16:creationId xmlns:a16="http://schemas.microsoft.com/office/drawing/2014/main" id="{5758BF38-03D4-C6F2-CBD8-6450364CDA48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楕円 167">
                  <a:extLst>
                    <a:ext uri="{FF2B5EF4-FFF2-40B4-BE49-F238E27FC236}">
                      <a16:creationId xmlns:a16="http://schemas.microsoft.com/office/drawing/2014/main" id="{24A302B4-0C93-08D1-C57E-FFE51C4BCB5A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C00C3992-1E9D-BE23-6CC9-647B6F083C15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7D2411B9-570F-A958-6E18-9613E6DCE0E7}"/>
                  </a:ext>
                </a:extLst>
              </p:cNvPr>
              <p:cNvSpPr/>
              <p:nvPr/>
            </p:nvSpPr>
            <p:spPr bwMode="auto">
              <a:xfrm>
                <a:off x="3929933" y="5471312"/>
                <a:ext cx="385684" cy="188677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  <a:gd name="connsiteX0" fmla="*/ 542920 w 565752"/>
                  <a:gd name="connsiteY0" fmla="*/ 0 h 280602"/>
                  <a:gd name="connsiteX1" fmla="*/ 561324 w 565752"/>
                  <a:gd name="connsiteY1" fmla="*/ 48979 h 280602"/>
                  <a:gd name="connsiteX2" fmla="*/ 482229 w 565752"/>
                  <a:gd name="connsiteY2" fmla="*/ 254267 h 280602"/>
                  <a:gd name="connsiteX3" fmla="*/ 316924 w 565752"/>
                  <a:gd name="connsiteY3" fmla="*/ 254598 h 280602"/>
                  <a:gd name="connsiteX4" fmla="*/ 271463 w 565752"/>
                  <a:gd name="connsiteY4" fmla="*/ 224472 h 280602"/>
                  <a:gd name="connsiteX5" fmla="*/ 226001 w 565752"/>
                  <a:gd name="connsiteY5" fmla="*/ 254598 h 280602"/>
                  <a:gd name="connsiteX6" fmla="*/ 60695 w 565752"/>
                  <a:gd name="connsiteY6" fmla="*/ 254267 h 280602"/>
                  <a:gd name="connsiteX7" fmla="*/ 5 w 565752"/>
                  <a:gd name="connsiteY7" fmla="*/ 1 h 280602"/>
                  <a:gd name="connsiteX8" fmla="*/ 63018 w 565752"/>
                  <a:gd name="connsiteY8" fmla="*/ 49269 h 280602"/>
                  <a:gd name="connsiteX9" fmla="*/ 147744 w 565752"/>
                  <a:gd name="connsiteY9" fmla="*/ 103495 h 280602"/>
                  <a:gd name="connsiteX10" fmla="*/ 237068 w 565752"/>
                  <a:gd name="connsiteY10" fmla="*/ 149756 h 280602"/>
                  <a:gd name="connsiteX11" fmla="*/ 271462 w 565752"/>
                  <a:gd name="connsiteY11" fmla="*/ 163638 h 280602"/>
                  <a:gd name="connsiteX12" fmla="*/ 305856 w 565752"/>
                  <a:gd name="connsiteY12" fmla="*/ 149756 h 280602"/>
                  <a:gd name="connsiteX13" fmla="*/ 395180 w 565752"/>
                  <a:gd name="connsiteY13" fmla="*/ 103494 h 280602"/>
                  <a:gd name="connsiteX14" fmla="*/ 479906 w 565752"/>
                  <a:gd name="connsiteY14" fmla="*/ 49268 h 280602"/>
                  <a:gd name="connsiteX15" fmla="*/ 542920 w 565752"/>
                  <a:gd name="connsiteY15" fmla="*/ 0 h 280602"/>
                  <a:gd name="connsiteX0" fmla="*/ 542920 w 542919"/>
                  <a:gd name="connsiteY0" fmla="*/ 0 h 280602"/>
                  <a:gd name="connsiteX1" fmla="*/ 482229 w 542919"/>
                  <a:gd name="connsiteY1" fmla="*/ 254267 h 280602"/>
                  <a:gd name="connsiteX2" fmla="*/ 316924 w 542919"/>
                  <a:gd name="connsiteY2" fmla="*/ 254598 h 280602"/>
                  <a:gd name="connsiteX3" fmla="*/ 271463 w 542919"/>
                  <a:gd name="connsiteY3" fmla="*/ 224472 h 280602"/>
                  <a:gd name="connsiteX4" fmla="*/ 226001 w 542919"/>
                  <a:gd name="connsiteY4" fmla="*/ 254598 h 280602"/>
                  <a:gd name="connsiteX5" fmla="*/ 60695 w 542919"/>
                  <a:gd name="connsiteY5" fmla="*/ 254267 h 280602"/>
                  <a:gd name="connsiteX6" fmla="*/ 5 w 542919"/>
                  <a:gd name="connsiteY6" fmla="*/ 1 h 280602"/>
                  <a:gd name="connsiteX7" fmla="*/ 63018 w 542919"/>
                  <a:gd name="connsiteY7" fmla="*/ 49269 h 280602"/>
                  <a:gd name="connsiteX8" fmla="*/ 147744 w 542919"/>
                  <a:gd name="connsiteY8" fmla="*/ 103495 h 280602"/>
                  <a:gd name="connsiteX9" fmla="*/ 237068 w 542919"/>
                  <a:gd name="connsiteY9" fmla="*/ 149756 h 280602"/>
                  <a:gd name="connsiteX10" fmla="*/ 271462 w 542919"/>
                  <a:gd name="connsiteY10" fmla="*/ 163638 h 280602"/>
                  <a:gd name="connsiteX11" fmla="*/ 305856 w 542919"/>
                  <a:gd name="connsiteY11" fmla="*/ 149756 h 280602"/>
                  <a:gd name="connsiteX12" fmla="*/ 395180 w 542919"/>
                  <a:gd name="connsiteY12" fmla="*/ 103494 h 280602"/>
                  <a:gd name="connsiteX13" fmla="*/ 479906 w 542919"/>
                  <a:gd name="connsiteY13" fmla="*/ 49268 h 280602"/>
                  <a:gd name="connsiteX14" fmla="*/ 542920 w 542919"/>
                  <a:gd name="connsiteY14" fmla="*/ 0 h 280602"/>
                  <a:gd name="connsiteX0" fmla="*/ 542920 w 542920"/>
                  <a:gd name="connsiteY0" fmla="*/ 0 h 275205"/>
                  <a:gd name="connsiteX1" fmla="*/ 482229 w 542920"/>
                  <a:gd name="connsiteY1" fmla="*/ 254267 h 275205"/>
                  <a:gd name="connsiteX2" fmla="*/ 316924 w 542920"/>
                  <a:gd name="connsiteY2" fmla="*/ 254598 h 275205"/>
                  <a:gd name="connsiteX3" fmla="*/ 271463 w 542920"/>
                  <a:gd name="connsiteY3" fmla="*/ 224472 h 275205"/>
                  <a:gd name="connsiteX4" fmla="*/ 60695 w 542920"/>
                  <a:gd name="connsiteY4" fmla="*/ 254267 h 275205"/>
                  <a:gd name="connsiteX5" fmla="*/ 5 w 542920"/>
                  <a:gd name="connsiteY5" fmla="*/ 1 h 275205"/>
                  <a:gd name="connsiteX6" fmla="*/ 63018 w 542920"/>
                  <a:gd name="connsiteY6" fmla="*/ 49269 h 275205"/>
                  <a:gd name="connsiteX7" fmla="*/ 147744 w 542920"/>
                  <a:gd name="connsiteY7" fmla="*/ 103495 h 275205"/>
                  <a:gd name="connsiteX8" fmla="*/ 237068 w 542920"/>
                  <a:gd name="connsiteY8" fmla="*/ 149756 h 275205"/>
                  <a:gd name="connsiteX9" fmla="*/ 271462 w 542920"/>
                  <a:gd name="connsiteY9" fmla="*/ 163638 h 275205"/>
                  <a:gd name="connsiteX10" fmla="*/ 305856 w 542920"/>
                  <a:gd name="connsiteY10" fmla="*/ 149756 h 275205"/>
                  <a:gd name="connsiteX11" fmla="*/ 395180 w 542920"/>
                  <a:gd name="connsiteY11" fmla="*/ 103494 h 275205"/>
                  <a:gd name="connsiteX12" fmla="*/ 479906 w 542920"/>
                  <a:gd name="connsiteY12" fmla="*/ 49268 h 275205"/>
                  <a:gd name="connsiteX13" fmla="*/ 542920 w 542920"/>
                  <a:gd name="connsiteY13" fmla="*/ 0 h 275205"/>
                  <a:gd name="connsiteX0" fmla="*/ 542920 w 542920"/>
                  <a:gd name="connsiteY0" fmla="*/ 0 h 265598"/>
                  <a:gd name="connsiteX1" fmla="*/ 482229 w 542920"/>
                  <a:gd name="connsiteY1" fmla="*/ 254267 h 265598"/>
                  <a:gd name="connsiteX2" fmla="*/ 271463 w 542920"/>
                  <a:gd name="connsiteY2" fmla="*/ 224472 h 265598"/>
                  <a:gd name="connsiteX3" fmla="*/ 60695 w 542920"/>
                  <a:gd name="connsiteY3" fmla="*/ 254267 h 265598"/>
                  <a:gd name="connsiteX4" fmla="*/ 5 w 542920"/>
                  <a:gd name="connsiteY4" fmla="*/ 1 h 265598"/>
                  <a:gd name="connsiteX5" fmla="*/ 63018 w 542920"/>
                  <a:gd name="connsiteY5" fmla="*/ 49269 h 265598"/>
                  <a:gd name="connsiteX6" fmla="*/ 147744 w 542920"/>
                  <a:gd name="connsiteY6" fmla="*/ 103495 h 265598"/>
                  <a:gd name="connsiteX7" fmla="*/ 237068 w 542920"/>
                  <a:gd name="connsiteY7" fmla="*/ 149756 h 265598"/>
                  <a:gd name="connsiteX8" fmla="*/ 271462 w 542920"/>
                  <a:gd name="connsiteY8" fmla="*/ 163638 h 265598"/>
                  <a:gd name="connsiteX9" fmla="*/ 305856 w 542920"/>
                  <a:gd name="connsiteY9" fmla="*/ 149756 h 265598"/>
                  <a:gd name="connsiteX10" fmla="*/ 395180 w 542920"/>
                  <a:gd name="connsiteY10" fmla="*/ 103494 h 265598"/>
                  <a:gd name="connsiteX11" fmla="*/ 479906 w 542920"/>
                  <a:gd name="connsiteY11" fmla="*/ 49268 h 265598"/>
                  <a:gd name="connsiteX12" fmla="*/ 542920 w 542920"/>
                  <a:gd name="connsiteY12" fmla="*/ 0 h 265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2920" h="265598">
                    <a:moveTo>
                      <a:pt x="542920" y="0"/>
                    </a:moveTo>
                    <a:cubicBezTo>
                      <a:pt x="522690" y="84756"/>
                      <a:pt x="527472" y="216855"/>
                      <a:pt x="482229" y="254267"/>
                    </a:cubicBezTo>
                    <a:cubicBezTo>
                      <a:pt x="436986" y="291679"/>
                      <a:pt x="341719" y="224472"/>
                      <a:pt x="271463" y="224472"/>
                    </a:cubicBezTo>
                    <a:lnTo>
                      <a:pt x="60695" y="254267"/>
                    </a:lnTo>
                    <a:cubicBezTo>
                      <a:pt x="23029" y="211834"/>
                      <a:pt x="-382" y="34167"/>
                      <a:pt x="5" y="1"/>
                    </a:cubicBezTo>
                    <a:lnTo>
                      <a:pt x="63018" y="49269"/>
                    </a:lnTo>
                    <a:cubicBezTo>
                      <a:pt x="89621" y="68108"/>
                      <a:pt x="117934" y="86284"/>
                      <a:pt x="147744" y="103495"/>
                    </a:cubicBezTo>
                    <a:cubicBezTo>
                      <a:pt x="177555" y="120706"/>
                      <a:pt x="207451" y="136138"/>
                      <a:pt x="237068" y="149756"/>
                    </a:cubicBezTo>
                    <a:lnTo>
                      <a:pt x="271462" y="163638"/>
                    </a:lnTo>
                    <a:lnTo>
                      <a:pt x="305856" y="149756"/>
                    </a:lnTo>
                    <a:cubicBezTo>
                      <a:pt x="335474" y="136138"/>
                      <a:pt x="365370" y="120705"/>
                      <a:pt x="395180" y="103494"/>
                    </a:cubicBezTo>
                    <a:cubicBezTo>
                      <a:pt x="424992" y="86283"/>
                      <a:pt x="453305" y="68109"/>
                      <a:pt x="479906" y="49268"/>
                    </a:cubicBezTo>
                    <a:lnTo>
                      <a:pt x="5429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9" name="二等辺三角形 16">
                <a:extLst>
                  <a:ext uri="{FF2B5EF4-FFF2-40B4-BE49-F238E27FC236}">
                    <a16:creationId xmlns:a16="http://schemas.microsoft.com/office/drawing/2014/main" id="{E6E41902-0974-4DFD-9DB0-68714140A858}"/>
                  </a:ext>
                </a:extLst>
              </p:cNvPr>
              <p:cNvSpPr/>
              <p:nvPr/>
            </p:nvSpPr>
            <p:spPr bwMode="auto">
              <a:xfrm flipH="1" flipV="1">
                <a:off x="3984872" y="5181600"/>
                <a:ext cx="296616" cy="105936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0" name="四角形: 角を丸くする 129">
                <a:extLst>
                  <a:ext uri="{FF2B5EF4-FFF2-40B4-BE49-F238E27FC236}">
                    <a16:creationId xmlns:a16="http://schemas.microsoft.com/office/drawing/2014/main" id="{EACF19B0-E0A5-C919-80D3-FE4F243574F1}"/>
                  </a:ext>
                </a:extLst>
              </p:cNvPr>
              <p:cNvSpPr/>
              <p:nvPr/>
            </p:nvSpPr>
            <p:spPr bwMode="auto">
              <a:xfrm>
                <a:off x="3780616" y="4735492"/>
                <a:ext cx="114381" cy="21789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四角形: 角を丸くする 130">
                <a:extLst>
                  <a:ext uri="{FF2B5EF4-FFF2-40B4-BE49-F238E27FC236}">
                    <a16:creationId xmlns:a16="http://schemas.microsoft.com/office/drawing/2014/main" id="{6CA7A3ED-1A32-9CAC-EB2E-BD9AAACE797C}"/>
                  </a:ext>
                </a:extLst>
              </p:cNvPr>
              <p:cNvSpPr/>
              <p:nvPr/>
            </p:nvSpPr>
            <p:spPr bwMode="auto">
              <a:xfrm>
                <a:off x="4353238" y="4735492"/>
                <a:ext cx="114381" cy="21789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DA4A31CE-8F21-FC23-9CCF-DB3949651EC3}"/>
                  </a:ext>
                </a:extLst>
              </p:cNvPr>
              <p:cNvGrpSpPr/>
              <p:nvPr/>
            </p:nvGrpSpPr>
            <p:grpSpPr>
              <a:xfrm>
                <a:off x="3679665" y="4563137"/>
                <a:ext cx="886772" cy="81340"/>
                <a:chOff x="7208675" y="4662829"/>
                <a:chExt cx="886772" cy="81340"/>
              </a:xfrm>
            </p:grpSpPr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3381F5F8-EF2B-50D9-FC56-68C7E9BB7FAB}"/>
                    </a:ext>
                  </a:extLst>
                </p:cNvPr>
                <p:cNvSpPr/>
                <p:nvPr/>
              </p:nvSpPr>
              <p:spPr bwMode="auto">
                <a:xfrm>
                  <a:off x="7208675" y="4662829"/>
                  <a:ext cx="331941" cy="81340"/>
                </a:xfrm>
                <a:custGeom>
                  <a:avLst/>
                  <a:gdLst>
                    <a:gd name="connsiteX0" fmla="*/ 233757 w 467514"/>
                    <a:gd name="connsiteY0" fmla="*/ 0 h 114562"/>
                    <a:gd name="connsiteX1" fmla="*/ 460460 w 467514"/>
                    <a:gd name="connsiteY1" fmla="*/ 92949 h 114562"/>
                    <a:gd name="connsiteX2" fmla="*/ 467514 w 467514"/>
                    <a:gd name="connsiteY2" fmla="*/ 114562 h 114562"/>
                    <a:gd name="connsiteX3" fmla="*/ 382887 w 467514"/>
                    <a:gd name="connsiteY3" fmla="*/ 94577 h 114562"/>
                    <a:gd name="connsiteX4" fmla="*/ 233757 w 467514"/>
                    <a:gd name="connsiteY4" fmla="*/ 84032 h 114562"/>
                    <a:gd name="connsiteX5" fmla="*/ 84627 w 467514"/>
                    <a:gd name="connsiteY5" fmla="*/ 94577 h 114562"/>
                    <a:gd name="connsiteX6" fmla="*/ 0 w 467514"/>
                    <a:gd name="connsiteY6" fmla="*/ 114562 h 114562"/>
                    <a:gd name="connsiteX7" fmla="*/ 7054 w 467514"/>
                    <a:gd name="connsiteY7" fmla="*/ 92949 h 114562"/>
                    <a:gd name="connsiteX8" fmla="*/ 233757 w 467514"/>
                    <a:gd name="connsiteY8" fmla="*/ 0 h 114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514" h="114562">
                      <a:moveTo>
                        <a:pt x="233757" y="0"/>
                      </a:moveTo>
                      <a:cubicBezTo>
                        <a:pt x="335669" y="0"/>
                        <a:pt x="423109" y="38327"/>
                        <a:pt x="460460" y="92949"/>
                      </a:cubicBezTo>
                      <a:lnTo>
                        <a:pt x="467514" y="114562"/>
                      </a:lnTo>
                      <a:lnTo>
                        <a:pt x="382887" y="94577"/>
                      </a:lnTo>
                      <a:cubicBezTo>
                        <a:pt x="337050" y="87787"/>
                        <a:pt x="286656" y="84032"/>
                        <a:pt x="233757" y="84032"/>
                      </a:cubicBezTo>
                      <a:cubicBezTo>
                        <a:pt x="180858" y="84032"/>
                        <a:pt x="130464" y="87787"/>
                        <a:pt x="84627" y="94577"/>
                      </a:cubicBezTo>
                      <a:lnTo>
                        <a:pt x="0" y="114562"/>
                      </a:lnTo>
                      <a:lnTo>
                        <a:pt x="7054" y="92949"/>
                      </a:lnTo>
                      <a:cubicBezTo>
                        <a:pt x="44405" y="38327"/>
                        <a:pt x="131845" y="0"/>
                        <a:pt x="23375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07A8CB0D-1C78-9AAA-A943-A3D73C5679C4}"/>
                    </a:ext>
                  </a:extLst>
                </p:cNvPr>
                <p:cNvSpPr/>
                <p:nvPr/>
              </p:nvSpPr>
              <p:spPr bwMode="auto">
                <a:xfrm>
                  <a:off x="7763506" y="4662829"/>
                  <a:ext cx="331941" cy="81340"/>
                </a:xfrm>
                <a:custGeom>
                  <a:avLst/>
                  <a:gdLst>
                    <a:gd name="connsiteX0" fmla="*/ 233757 w 467514"/>
                    <a:gd name="connsiteY0" fmla="*/ 0 h 114562"/>
                    <a:gd name="connsiteX1" fmla="*/ 460460 w 467514"/>
                    <a:gd name="connsiteY1" fmla="*/ 92949 h 114562"/>
                    <a:gd name="connsiteX2" fmla="*/ 467514 w 467514"/>
                    <a:gd name="connsiteY2" fmla="*/ 114562 h 114562"/>
                    <a:gd name="connsiteX3" fmla="*/ 382887 w 467514"/>
                    <a:gd name="connsiteY3" fmla="*/ 94577 h 114562"/>
                    <a:gd name="connsiteX4" fmla="*/ 233757 w 467514"/>
                    <a:gd name="connsiteY4" fmla="*/ 84032 h 114562"/>
                    <a:gd name="connsiteX5" fmla="*/ 84627 w 467514"/>
                    <a:gd name="connsiteY5" fmla="*/ 94577 h 114562"/>
                    <a:gd name="connsiteX6" fmla="*/ 0 w 467514"/>
                    <a:gd name="connsiteY6" fmla="*/ 114562 h 114562"/>
                    <a:gd name="connsiteX7" fmla="*/ 7054 w 467514"/>
                    <a:gd name="connsiteY7" fmla="*/ 92949 h 114562"/>
                    <a:gd name="connsiteX8" fmla="*/ 233757 w 467514"/>
                    <a:gd name="connsiteY8" fmla="*/ 0 h 114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514" h="114562">
                      <a:moveTo>
                        <a:pt x="233757" y="0"/>
                      </a:moveTo>
                      <a:cubicBezTo>
                        <a:pt x="335669" y="0"/>
                        <a:pt x="423109" y="38327"/>
                        <a:pt x="460460" y="92949"/>
                      </a:cubicBezTo>
                      <a:lnTo>
                        <a:pt x="467514" y="114562"/>
                      </a:lnTo>
                      <a:lnTo>
                        <a:pt x="382887" y="94577"/>
                      </a:lnTo>
                      <a:cubicBezTo>
                        <a:pt x="337050" y="87787"/>
                        <a:pt x="286656" y="84032"/>
                        <a:pt x="233757" y="84032"/>
                      </a:cubicBezTo>
                      <a:cubicBezTo>
                        <a:pt x="180858" y="84032"/>
                        <a:pt x="130464" y="87787"/>
                        <a:pt x="84627" y="94577"/>
                      </a:cubicBezTo>
                      <a:lnTo>
                        <a:pt x="0" y="114562"/>
                      </a:lnTo>
                      <a:lnTo>
                        <a:pt x="7054" y="92949"/>
                      </a:lnTo>
                      <a:cubicBezTo>
                        <a:pt x="44405" y="38327"/>
                        <a:pt x="131845" y="0"/>
                        <a:pt x="23375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33" name="直線コネクタ 132">
                <a:extLst>
                  <a:ext uri="{FF2B5EF4-FFF2-40B4-BE49-F238E27FC236}">
                    <a16:creationId xmlns:a16="http://schemas.microsoft.com/office/drawing/2014/main" id="{13C03D36-1028-32C6-7E4C-CABAE924789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77322" y="5829572"/>
                <a:ext cx="0" cy="214286"/>
              </a:xfrm>
              <a:prstGeom prst="line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34" name="直線コネクタ 133">
                <a:extLst>
                  <a:ext uri="{FF2B5EF4-FFF2-40B4-BE49-F238E27FC236}">
                    <a16:creationId xmlns:a16="http://schemas.microsoft.com/office/drawing/2014/main" id="{923825E5-CF41-1506-FC40-551D313CF3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91710" y="5800997"/>
                <a:ext cx="0" cy="214286"/>
              </a:xfrm>
              <a:prstGeom prst="line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135" name="四角形: 上の 2 つの角を丸める 142">
                <a:extLst>
                  <a:ext uri="{FF2B5EF4-FFF2-40B4-BE49-F238E27FC236}">
                    <a16:creationId xmlns:a16="http://schemas.microsoft.com/office/drawing/2014/main" id="{E0364CC5-8C42-BC92-0B51-827E1B7ADE8B}"/>
                  </a:ext>
                </a:extLst>
              </p:cNvPr>
              <p:cNvSpPr/>
              <p:nvPr/>
            </p:nvSpPr>
            <p:spPr bwMode="auto">
              <a:xfrm rot="19262789" flipH="1">
                <a:off x="4550050" y="5636538"/>
                <a:ext cx="353376" cy="817362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53376 w 353376"/>
                  <a:gd name="connsiteY0" fmla="*/ 430279 h 670099"/>
                  <a:gd name="connsiteX1" fmla="*/ 152417 w 353376"/>
                  <a:gd name="connsiteY1" fmla="*/ 670099 h 670099"/>
                  <a:gd name="connsiteX2" fmla="*/ 152417 w 353376"/>
                  <a:gd name="connsiteY2" fmla="*/ 670099 h 670099"/>
                  <a:gd name="connsiteX3" fmla="*/ 0 w 353376"/>
                  <a:gd name="connsiteY3" fmla="*/ 517682 h 670099"/>
                  <a:gd name="connsiteX4" fmla="*/ 20280 w 353376"/>
                  <a:gd name="connsiteY4" fmla="*/ 0 h 670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3376" h="670099">
                    <a:moveTo>
                      <a:pt x="353376" y="430279"/>
                    </a:moveTo>
                    <a:cubicBezTo>
                      <a:pt x="353376" y="514457"/>
                      <a:pt x="236595" y="670099"/>
                      <a:pt x="152417" y="670099"/>
                    </a:cubicBezTo>
                    <a:lnTo>
                      <a:pt x="152417" y="670099"/>
                    </a:lnTo>
                    <a:cubicBezTo>
                      <a:pt x="68239" y="670099"/>
                      <a:pt x="0" y="601860"/>
                      <a:pt x="0" y="517682"/>
                    </a:cubicBezTo>
                    <a:lnTo>
                      <a:pt x="20280" y="0"/>
                    </a:lnTo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324F70D8-A6FA-4E93-567A-4840AC7AB4D1}"/>
                  </a:ext>
                </a:extLst>
              </p:cNvPr>
              <p:cNvSpPr/>
              <p:nvPr/>
            </p:nvSpPr>
            <p:spPr>
              <a:xfrm rot="2700000" flipH="1">
                <a:off x="4881585" y="6179713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8AA59A52-7CB4-C68D-0EC3-3FDEE731C4CE}"/>
                  </a:ext>
                </a:extLst>
              </p:cNvPr>
              <p:cNvGrpSpPr/>
              <p:nvPr/>
            </p:nvGrpSpPr>
            <p:grpSpPr>
              <a:xfrm>
                <a:off x="3254089" y="5906513"/>
                <a:ext cx="1850410" cy="771678"/>
                <a:chOff x="3254089" y="5775425"/>
                <a:chExt cx="1850410" cy="771678"/>
              </a:xfrm>
            </p:grpSpPr>
            <p:grpSp>
              <p:nvGrpSpPr>
                <p:cNvPr id="140" name="グループ化 139">
                  <a:extLst>
                    <a:ext uri="{FF2B5EF4-FFF2-40B4-BE49-F238E27FC236}">
                      <a16:creationId xmlns:a16="http://schemas.microsoft.com/office/drawing/2014/main" id="{CF5460F5-DEC4-473B-60A5-F5514B9D3EC1}"/>
                    </a:ext>
                  </a:extLst>
                </p:cNvPr>
                <p:cNvGrpSpPr/>
                <p:nvPr/>
              </p:nvGrpSpPr>
              <p:grpSpPr>
                <a:xfrm>
                  <a:off x="3254089" y="5903120"/>
                  <a:ext cx="1850410" cy="643983"/>
                  <a:chOff x="4457945" y="2560510"/>
                  <a:chExt cx="2278872" cy="793097"/>
                </a:xfrm>
              </p:grpSpPr>
              <p:sp>
                <p:nvSpPr>
                  <p:cNvPr id="160" name="台形 159">
                    <a:extLst>
                      <a:ext uri="{FF2B5EF4-FFF2-40B4-BE49-F238E27FC236}">
                        <a16:creationId xmlns:a16="http://schemas.microsoft.com/office/drawing/2014/main" id="{5F332F14-B5A1-23CD-58A7-C782220D46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7945" y="2560510"/>
                    <a:ext cx="2278872" cy="731754"/>
                  </a:xfrm>
                  <a:prstGeom prst="trapezoid">
                    <a:avLst>
                      <a:gd name="adj" fmla="val 41488"/>
                    </a:avLst>
                  </a:prstGeom>
                  <a:solidFill>
                    <a:srgbClr val="8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台形 160">
                    <a:extLst>
                      <a:ext uri="{FF2B5EF4-FFF2-40B4-BE49-F238E27FC236}">
                        <a16:creationId xmlns:a16="http://schemas.microsoft.com/office/drawing/2014/main" id="{EA207630-CDD1-DDB7-EF05-6AB62CDA20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96306" y="2600325"/>
                    <a:ext cx="2202150" cy="703373"/>
                  </a:xfrm>
                  <a:prstGeom prst="trapezoid">
                    <a:avLst>
                      <a:gd name="adj" fmla="val 41488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フリーフォーム: 図形 161">
                    <a:extLst>
                      <a:ext uri="{FF2B5EF4-FFF2-40B4-BE49-F238E27FC236}">
                        <a16:creationId xmlns:a16="http://schemas.microsoft.com/office/drawing/2014/main" id="{27F60F68-76CD-4412-2A20-6376A34E07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7945" y="3294416"/>
                    <a:ext cx="2278872" cy="59191"/>
                  </a:xfrm>
                  <a:custGeom>
                    <a:avLst/>
                    <a:gdLst>
                      <a:gd name="connsiteX0" fmla="*/ 1767 w 2278872"/>
                      <a:gd name="connsiteY0" fmla="*/ 0 h 59191"/>
                      <a:gd name="connsiteX1" fmla="*/ 2277105 w 2278872"/>
                      <a:gd name="connsiteY1" fmla="*/ 0 h 59191"/>
                      <a:gd name="connsiteX2" fmla="*/ 2278872 w 2278872"/>
                      <a:gd name="connsiteY2" fmla="*/ 4259 h 59191"/>
                      <a:gd name="connsiteX3" fmla="*/ 2261943 w 2278872"/>
                      <a:gd name="connsiteY3" fmla="*/ 59191 h 59191"/>
                      <a:gd name="connsiteX4" fmla="*/ 16929 w 2278872"/>
                      <a:gd name="connsiteY4" fmla="*/ 59191 h 59191"/>
                      <a:gd name="connsiteX5" fmla="*/ 0 w 2278872"/>
                      <a:gd name="connsiteY5" fmla="*/ 4259 h 591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278872" h="59191">
                        <a:moveTo>
                          <a:pt x="1767" y="0"/>
                        </a:moveTo>
                        <a:lnTo>
                          <a:pt x="2277105" y="0"/>
                        </a:lnTo>
                        <a:lnTo>
                          <a:pt x="2278872" y="4259"/>
                        </a:lnTo>
                        <a:lnTo>
                          <a:pt x="2261943" y="59191"/>
                        </a:lnTo>
                        <a:lnTo>
                          <a:pt x="16929" y="59191"/>
                        </a:lnTo>
                        <a:lnTo>
                          <a:pt x="0" y="4259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1" name="グループ化 140">
                  <a:extLst>
                    <a:ext uri="{FF2B5EF4-FFF2-40B4-BE49-F238E27FC236}">
                      <a16:creationId xmlns:a16="http://schemas.microsoft.com/office/drawing/2014/main" id="{30A3F7BE-9603-235E-EDE8-118980C16B78}"/>
                    </a:ext>
                  </a:extLst>
                </p:cNvPr>
                <p:cNvGrpSpPr/>
                <p:nvPr/>
              </p:nvGrpSpPr>
              <p:grpSpPr>
                <a:xfrm>
                  <a:off x="3408086" y="5865127"/>
                  <a:ext cx="466079" cy="379965"/>
                  <a:chOff x="2684315" y="5684541"/>
                  <a:chExt cx="598035" cy="458049"/>
                </a:xfrm>
              </p:grpSpPr>
              <p:sp>
                <p:nvSpPr>
                  <p:cNvPr id="157" name="楕円 277">
                    <a:extLst>
                      <a:ext uri="{FF2B5EF4-FFF2-40B4-BE49-F238E27FC236}">
                        <a16:creationId xmlns:a16="http://schemas.microsoft.com/office/drawing/2014/main" id="{FC7F451C-2400-EC5C-3E2C-E91C6DF7E1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84315" y="5697339"/>
                    <a:ext cx="598034" cy="445251"/>
                  </a:xfrm>
                  <a:custGeom>
                    <a:avLst/>
                    <a:gdLst>
                      <a:gd name="connsiteX0" fmla="*/ 0 w 736498"/>
                      <a:gd name="connsiteY0" fmla="*/ 165149 h 330298"/>
                      <a:gd name="connsiteX1" fmla="*/ 368249 w 736498"/>
                      <a:gd name="connsiteY1" fmla="*/ 0 h 330298"/>
                      <a:gd name="connsiteX2" fmla="*/ 736498 w 736498"/>
                      <a:gd name="connsiteY2" fmla="*/ 165149 h 330298"/>
                      <a:gd name="connsiteX3" fmla="*/ 368249 w 736498"/>
                      <a:gd name="connsiteY3" fmla="*/ 330298 h 330298"/>
                      <a:gd name="connsiteX4" fmla="*/ 0 w 736498"/>
                      <a:gd name="connsiteY4" fmla="*/ 165149 h 330298"/>
                      <a:gd name="connsiteX0" fmla="*/ 11 w 736509"/>
                      <a:gd name="connsiteY0" fmla="*/ 165149 h 444598"/>
                      <a:gd name="connsiteX1" fmla="*/ 368260 w 736509"/>
                      <a:gd name="connsiteY1" fmla="*/ 0 h 444598"/>
                      <a:gd name="connsiteX2" fmla="*/ 736509 w 736509"/>
                      <a:gd name="connsiteY2" fmla="*/ 165149 h 444598"/>
                      <a:gd name="connsiteX3" fmla="*/ 377785 w 736509"/>
                      <a:gd name="connsiteY3" fmla="*/ 444598 h 444598"/>
                      <a:gd name="connsiteX4" fmla="*/ 11 w 736509"/>
                      <a:gd name="connsiteY4" fmla="*/ 165149 h 444598"/>
                      <a:gd name="connsiteX0" fmla="*/ 11 w 736509"/>
                      <a:gd name="connsiteY0" fmla="*/ 165149 h 444598"/>
                      <a:gd name="connsiteX1" fmla="*/ 368260 w 736509"/>
                      <a:gd name="connsiteY1" fmla="*/ 0 h 444598"/>
                      <a:gd name="connsiteX2" fmla="*/ 736509 w 736509"/>
                      <a:gd name="connsiteY2" fmla="*/ 165149 h 444598"/>
                      <a:gd name="connsiteX3" fmla="*/ 377785 w 736509"/>
                      <a:gd name="connsiteY3" fmla="*/ 444598 h 444598"/>
                      <a:gd name="connsiteX4" fmla="*/ 11 w 736509"/>
                      <a:gd name="connsiteY4" fmla="*/ 165149 h 444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36509" h="444598">
                        <a:moveTo>
                          <a:pt x="11" y="165149"/>
                        </a:moveTo>
                        <a:cubicBezTo>
                          <a:pt x="-1577" y="91049"/>
                          <a:pt x="164882" y="0"/>
                          <a:pt x="368260" y="0"/>
                        </a:cubicBezTo>
                        <a:cubicBezTo>
                          <a:pt x="571638" y="0"/>
                          <a:pt x="736509" y="73940"/>
                          <a:pt x="736509" y="165149"/>
                        </a:cubicBezTo>
                        <a:cubicBezTo>
                          <a:pt x="736509" y="256358"/>
                          <a:pt x="693082" y="444598"/>
                          <a:pt x="377785" y="444598"/>
                        </a:cubicBezTo>
                        <a:cubicBezTo>
                          <a:pt x="62488" y="444598"/>
                          <a:pt x="1599" y="239249"/>
                          <a:pt x="11" y="165149"/>
                        </a:cubicBezTo>
                        <a:close/>
                      </a:path>
                    </a:pathLst>
                  </a:custGeom>
                  <a:solidFill>
                    <a:srgbClr val="8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楕円 157">
                    <a:extLst>
                      <a:ext uri="{FF2B5EF4-FFF2-40B4-BE49-F238E27FC236}">
                        <a16:creationId xmlns:a16="http://schemas.microsoft.com/office/drawing/2014/main" id="{778FA512-EF0F-C09F-63BF-F575E6859D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84325" y="5684541"/>
                    <a:ext cx="598025" cy="28926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楕円 158">
                    <a:extLst>
                      <a:ext uri="{FF2B5EF4-FFF2-40B4-BE49-F238E27FC236}">
                        <a16:creationId xmlns:a16="http://schemas.microsoft.com/office/drawing/2014/main" id="{1B1BEA56-9E7F-454F-7AEB-F97B4C00AF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43354" y="5760969"/>
                    <a:ext cx="479968" cy="221553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2" name="グループ化 141">
                  <a:extLst>
                    <a:ext uri="{FF2B5EF4-FFF2-40B4-BE49-F238E27FC236}">
                      <a16:creationId xmlns:a16="http://schemas.microsoft.com/office/drawing/2014/main" id="{C793D917-0383-D87F-9BEC-AD9CE0AA44C3}"/>
                    </a:ext>
                  </a:extLst>
                </p:cNvPr>
                <p:cNvGrpSpPr/>
                <p:nvPr/>
              </p:nvGrpSpPr>
              <p:grpSpPr>
                <a:xfrm>
                  <a:off x="3833814" y="5905553"/>
                  <a:ext cx="345481" cy="199982"/>
                  <a:chOff x="3808064" y="6213763"/>
                  <a:chExt cx="458332" cy="265306"/>
                </a:xfrm>
              </p:grpSpPr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10573BBF-4B7F-EF1A-EA5A-0B8D7C8B02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08064" y="6259608"/>
                    <a:ext cx="458332" cy="219461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楕円 243">
                    <a:extLst>
                      <a:ext uri="{FF2B5EF4-FFF2-40B4-BE49-F238E27FC236}">
                        <a16:creationId xmlns:a16="http://schemas.microsoft.com/office/drawing/2014/main" id="{562A911B-94FC-1CD4-17D7-AE12755690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4296" y="6213763"/>
                    <a:ext cx="288562" cy="129933"/>
                  </a:xfrm>
                  <a:custGeom>
                    <a:avLst/>
                    <a:gdLst>
                      <a:gd name="connsiteX0" fmla="*/ 0 w 288561"/>
                      <a:gd name="connsiteY0" fmla="*/ 115497 h 230993"/>
                      <a:gd name="connsiteX1" fmla="*/ 144281 w 288561"/>
                      <a:gd name="connsiteY1" fmla="*/ 0 h 230993"/>
                      <a:gd name="connsiteX2" fmla="*/ 288562 w 288561"/>
                      <a:gd name="connsiteY2" fmla="*/ 115497 h 230993"/>
                      <a:gd name="connsiteX3" fmla="*/ 144281 w 288561"/>
                      <a:gd name="connsiteY3" fmla="*/ 230994 h 230993"/>
                      <a:gd name="connsiteX4" fmla="*/ 0 w 288561"/>
                      <a:gd name="connsiteY4" fmla="*/ 115497 h 230993"/>
                      <a:gd name="connsiteX0" fmla="*/ 0 w 288562"/>
                      <a:gd name="connsiteY0" fmla="*/ 115497 h 129933"/>
                      <a:gd name="connsiteX1" fmla="*/ 144281 w 288562"/>
                      <a:gd name="connsiteY1" fmla="*/ 0 h 129933"/>
                      <a:gd name="connsiteX2" fmla="*/ 288562 w 288562"/>
                      <a:gd name="connsiteY2" fmla="*/ 115497 h 129933"/>
                      <a:gd name="connsiteX3" fmla="*/ 0 w 288562"/>
                      <a:gd name="connsiteY3" fmla="*/ 115497 h 129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8562" h="129933">
                        <a:moveTo>
                          <a:pt x="0" y="115497"/>
                        </a:moveTo>
                        <a:cubicBezTo>
                          <a:pt x="0" y="51710"/>
                          <a:pt x="64597" y="0"/>
                          <a:pt x="144281" y="0"/>
                        </a:cubicBezTo>
                        <a:cubicBezTo>
                          <a:pt x="223965" y="0"/>
                          <a:pt x="288562" y="51710"/>
                          <a:pt x="288562" y="115497"/>
                        </a:cubicBezTo>
                        <a:cubicBezTo>
                          <a:pt x="264515" y="134746"/>
                          <a:pt x="24047" y="134746"/>
                          <a:pt x="0" y="115497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56" name="楕円 243">
                    <a:extLst>
                      <a:ext uri="{FF2B5EF4-FFF2-40B4-BE49-F238E27FC236}">
                        <a16:creationId xmlns:a16="http://schemas.microsoft.com/office/drawing/2014/main" id="{DF9A7AA8-44AA-ED51-8A35-9A16A8D8C1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94446" y="6255038"/>
                    <a:ext cx="288562" cy="129933"/>
                  </a:xfrm>
                  <a:custGeom>
                    <a:avLst/>
                    <a:gdLst>
                      <a:gd name="connsiteX0" fmla="*/ 0 w 288561"/>
                      <a:gd name="connsiteY0" fmla="*/ 115497 h 230993"/>
                      <a:gd name="connsiteX1" fmla="*/ 144281 w 288561"/>
                      <a:gd name="connsiteY1" fmla="*/ 0 h 230993"/>
                      <a:gd name="connsiteX2" fmla="*/ 288562 w 288561"/>
                      <a:gd name="connsiteY2" fmla="*/ 115497 h 230993"/>
                      <a:gd name="connsiteX3" fmla="*/ 144281 w 288561"/>
                      <a:gd name="connsiteY3" fmla="*/ 230994 h 230993"/>
                      <a:gd name="connsiteX4" fmla="*/ 0 w 288561"/>
                      <a:gd name="connsiteY4" fmla="*/ 115497 h 230993"/>
                      <a:gd name="connsiteX0" fmla="*/ 0 w 288562"/>
                      <a:gd name="connsiteY0" fmla="*/ 115497 h 129933"/>
                      <a:gd name="connsiteX1" fmla="*/ 144281 w 288562"/>
                      <a:gd name="connsiteY1" fmla="*/ 0 h 129933"/>
                      <a:gd name="connsiteX2" fmla="*/ 288562 w 288562"/>
                      <a:gd name="connsiteY2" fmla="*/ 115497 h 129933"/>
                      <a:gd name="connsiteX3" fmla="*/ 0 w 288562"/>
                      <a:gd name="connsiteY3" fmla="*/ 115497 h 129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8562" h="129933">
                        <a:moveTo>
                          <a:pt x="0" y="115497"/>
                        </a:moveTo>
                        <a:cubicBezTo>
                          <a:pt x="0" y="51710"/>
                          <a:pt x="64597" y="0"/>
                          <a:pt x="144281" y="0"/>
                        </a:cubicBezTo>
                        <a:cubicBezTo>
                          <a:pt x="223965" y="0"/>
                          <a:pt x="288562" y="51710"/>
                          <a:pt x="288562" y="115497"/>
                        </a:cubicBezTo>
                        <a:cubicBezTo>
                          <a:pt x="264515" y="134746"/>
                          <a:pt x="24047" y="134746"/>
                          <a:pt x="0" y="115497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grpSp>
              <p:nvGrpSpPr>
                <p:cNvPr id="143" name="グループ化 142">
                  <a:extLst>
                    <a:ext uri="{FF2B5EF4-FFF2-40B4-BE49-F238E27FC236}">
                      <a16:creationId xmlns:a16="http://schemas.microsoft.com/office/drawing/2014/main" id="{6EFF50A2-B184-F7AC-6CA3-022245024F4B}"/>
                    </a:ext>
                  </a:extLst>
                </p:cNvPr>
                <p:cNvGrpSpPr/>
                <p:nvPr/>
              </p:nvGrpSpPr>
              <p:grpSpPr>
                <a:xfrm>
                  <a:off x="4318643" y="5775425"/>
                  <a:ext cx="598035" cy="463941"/>
                  <a:chOff x="4293514" y="5851710"/>
                  <a:chExt cx="598035" cy="463941"/>
                </a:xfrm>
              </p:grpSpPr>
              <p:sp>
                <p:nvSpPr>
                  <p:cNvPr id="150" name="楕円 255">
                    <a:extLst>
                      <a:ext uri="{FF2B5EF4-FFF2-40B4-BE49-F238E27FC236}">
                        <a16:creationId xmlns:a16="http://schemas.microsoft.com/office/drawing/2014/main" id="{4D2B48EE-6AC2-DE0C-672E-C9E2EAAEE7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01157" y="6193631"/>
                    <a:ext cx="182762" cy="122020"/>
                  </a:xfrm>
                  <a:custGeom>
                    <a:avLst/>
                    <a:gdLst>
                      <a:gd name="connsiteX0" fmla="*/ 0 w 598025"/>
                      <a:gd name="connsiteY0" fmla="*/ 144632 h 289263"/>
                      <a:gd name="connsiteX1" fmla="*/ 299013 w 598025"/>
                      <a:gd name="connsiteY1" fmla="*/ 0 h 289263"/>
                      <a:gd name="connsiteX2" fmla="*/ 598026 w 598025"/>
                      <a:gd name="connsiteY2" fmla="*/ 144632 h 289263"/>
                      <a:gd name="connsiteX3" fmla="*/ 299013 w 598025"/>
                      <a:gd name="connsiteY3" fmla="*/ 289264 h 289263"/>
                      <a:gd name="connsiteX4" fmla="*/ 0 w 598025"/>
                      <a:gd name="connsiteY4" fmla="*/ 144632 h 289263"/>
                      <a:gd name="connsiteX0" fmla="*/ 0 w 598026"/>
                      <a:gd name="connsiteY0" fmla="*/ 224007 h 368639"/>
                      <a:gd name="connsiteX1" fmla="*/ 299013 w 598026"/>
                      <a:gd name="connsiteY1" fmla="*/ 0 h 368639"/>
                      <a:gd name="connsiteX2" fmla="*/ 598026 w 598026"/>
                      <a:gd name="connsiteY2" fmla="*/ 224007 h 368639"/>
                      <a:gd name="connsiteX3" fmla="*/ 299013 w 598026"/>
                      <a:gd name="connsiteY3" fmla="*/ 368639 h 368639"/>
                      <a:gd name="connsiteX4" fmla="*/ 0 w 598026"/>
                      <a:gd name="connsiteY4" fmla="*/ 224007 h 368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8026" h="368639">
                        <a:moveTo>
                          <a:pt x="0" y="224007"/>
                        </a:moveTo>
                        <a:cubicBezTo>
                          <a:pt x="0" y="162567"/>
                          <a:pt x="133873" y="0"/>
                          <a:pt x="299013" y="0"/>
                        </a:cubicBezTo>
                        <a:cubicBezTo>
                          <a:pt x="464153" y="0"/>
                          <a:pt x="598026" y="144129"/>
                          <a:pt x="598026" y="224007"/>
                        </a:cubicBezTo>
                        <a:cubicBezTo>
                          <a:pt x="598026" y="303885"/>
                          <a:pt x="464153" y="368639"/>
                          <a:pt x="299013" y="368639"/>
                        </a:cubicBezTo>
                        <a:cubicBezTo>
                          <a:pt x="133873" y="368639"/>
                          <a:pt x="0" y="285447"/>
                          <a:pt x="0" y="22400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楕円 277">
                    <a:extLst>
                      <a:ext uri="{FF2B5EF4-FFF2-40B4-BE49-F238E27FC236}">
                        <a16:creationId xmlns:a16="http://schemas.microsoft.com/office/drawing/2014/main" id="{6EF2FFD2-E771-50C2-37D2-50751E0C4B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3514" y="5903968"/>
                    <a:ext cx="598034" cy="361007"/>
                  </a:xfrm>
                  <a:custGeom>
                    <a:avLst/>
                    <a:gdLst>
                      <a:gd name="connsiteX0" fmla="*/ 0 w 736498"/>
                      <a:gd name="connsiteY0" fmla="*/ 165149 h 330298"/>
                      <a:gd name="connsiteX1" fmla="*/ 368249 w 736498"/>
                      <a:gd name="connsiteY1" fmla="*/ 0 h 330298"/>
                      <a:gd name="connsiteX2" fmla="*/ 736498 w 736498"/>
                      <a:gd name="connsiteY2" fmla="*/ 165149 h 330298"/>
                      <a:gd name="connsiteX3" fmla="*/ 368249 w 736498"/>
                      <a:gd name="connsiteY3" fmla="*/ 330298 h 330298"/>
                      <a:gd name="connsiteX4" fmla="*/ 0 w 736498"/>
                      <a:gd name="connsiteY4" fmla="*/ 165149 h 330298"/>
                      <a:gd name="connsiteX0" fmla="*/ 11 w 736509"/>
                      <a:gd name="connsiteY0" fmla="*/ 165149 h 444598"/>
                      <a:gd name="connsiteX1" fmla="*/ 368260 w 736509"/>
                      <a:gd name="connsiteY1" fmla="*/ 0 h 444598"/>
                      <a:gd name="connsiteX2" fmla="*/ 736509 w 736509"/>
                      <a:gd name="connsiteY2" fmla="*/ 165149 h 444598"/>
                      <a:gd name="connsiteX3" fmla="*/ 377785 w 736509"/>
                      <a:gd name="connsiteY3" fmla="*/ 444598 h 444598"/>
                      <a:gd name="connsiteX4" fmla="*/ 11 w 736509"/>
                      <a:gd name="connsiteY4" fmla="*/ 165149 h 444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36509" h="444598">
                        <a:moveTo>
                          <a:pt x="11" y="165149"/>
                        </a:moveTo>
                        <a:cubicBezTo>
                          <a:pt x="-1577" y="91049"/>
                          <a:pt x="164882" y="0"/>
                          <a:pt x="368260" y="0"/>
                        </a:cubicBezTo>
                        <a:cubicBezTo>
                          <a:pt x="571638" y="0"/>
                          <a:pt x="736509" y="73940"/>
                          <a:pt x="736509" y="165149"/>
                        </a:cubicBezTo>
                        <a:cubicBezTo>
                          <a:pt x="736509" y="256358"/>
                          <a:pt x="581163" y="444598"/>
                          <a:pt x="377785" y="444598"/>
                        </a:cubicBezTo>
                        <a:cubicBezTo>
                          <a:pt x="174407" y="444598"/>
                          <a:pt x="1599" y="239249"/>
                          <a:pt x="11" y="16514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楕円 151">
                    <a:extLst>
                      <a:ext uri="{FF2B5EF4-FFF2-40B4-BE49-F238E27FC236}">
                        <a16:creationId xmlns:a16="http://schemas.microsoft.com/office/drawing/2014/main" id="{CD0460EF-AADD-08A2-A35F-B74CF26447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3524" y="5865770"/>
                    <a:ext cx="598025" cy="28926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楕円 255">
                    <a:extLst>
                      <a:ext uri="{FF2B5EF4-FFF2-40B4-BE49-F238E27FC236}">
                        <a16:creationId xmlns:a16="http://schemas.microsoft.com/office/drawing/2014/main" id="{12552A1A-3366-3C6B-75AD-1A9114D7CE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39232" y="5851710"/>
                    <a:ext cx="506612" cy="301000"/>
                  </a:xfrm>
                  <a:custGeom>
                    <a:avLst/>
                    <a:gdLst>
                      <a:gd name="connsiteX0" fmla="*/ 0 w 598025"/>
                      <a:gd name="connsiteY0" fmla="*/ 144632 h 289263"/>
                      <a:gd name="connsiteX1" fmla="*/ 299013 w 598025"/>
                      <a:gd name="connsiteY1" fmla="*/ 0 h 289263"/>
                      <a:gd name="connsiteX2" fmla="*/ 598026 w 598025"/>
                      <a:gd name="connsiteY2" fmla="*/ 144632 h 289263"/>
                      <a:gd name="connsiteX3" fmla="*/ 299013 w 598025"/>
                      <a:gd name="connsiteY3" fmla="*/ 289264 h 289263"/>
                      <a:gd name="connsiteX4" fmla="*/ 0 w 598025"/>
                      <a:gd name="connsiteY4" fmla="*/ 144632 h 289263"/>
                      <a:gd name="connsiteX0" fmla="*/ 0 w 598026"/>
                      <a:gd name="connsiteY0" fmla="*/ 224007 h 368639"/>
                      <a:gd name="connsiteX1" fmla="*/ 299013 w 598026"/>
                      <a:gd name="connsiteY1" fmla="*/ 0 h 368639"/>
                      <a:gd name="connsiteX2" fmla="*/ 598026 w 598026"/>
                      <a:gd name="connsiteY2" fmla="*/ 224007 h 368639"/>
                      <a:gd name="connsiteX3" fmla="*/ 299013 w 598026"/>
                      <a:gd name="connsiteY3" fmla="*/ 368639 h 368639"/>
                      <a:gd name="connsiteX4" fmla="*/ 0 w 598026"/>
                      <a:gd name="connsiteY4" fmla="*/ 224007 h 368639"/>
                      <a:gd name="connsiteX0" fmla="*/ 0 w 619089"/>
                      <a:gd name="connsiteY0" fmla="*/ 262119 h 369357"/>
                      <a:gd name="connsiteX1" fmla="*/ 320076 w 619089"/>
                      <a:gd name="connsiteY1" fmla="*/ 192 h 369357"/>
                      <a:gd name="connsiteX2" fmla="*/ 619089 w 619089"/>
                      <a:gd name="connsiteY2" fmla="*/ 224199 h 369357"/>
                      <a:gd name="connsiteX3" fmla="*/ 320076 w 619089"/>
                      <a:gd name="connsiteY3" fmla="*/ 368831 h 369357"/>
                      <a:gd name="connsiteX4" fmla="*/ 0 w 619089"/>
                      <a:gd name="connsiteY4" fmla="*/ 262119 h 369357"/>
                      <a:gd name="connsiteX0" fmla="*/ 0 w 640152"/>
                      <a:gd name="connsiteY0" fmla="*/ 261932 h 368659"/>
                      <a:gd name="connsiteX1" fmla="*/ 320076 w 640152"/>
                      <a:gd name="connsiteY1" fmla="*/ 5 h 368659"/>
                      <a:gd name="connsiteX2" fmla="*/ 640152 w 640152"/>
                      <a:gd name="connsiteY2" fmla="*/ 256099 h 368659"/>
                      <a:gd name="connsiteX3" fmla="*/ 320076 w 640152"/>
                      <a:gd name="connsiteY3" fmla="*/ 368644 h 368659"/>
                      <a:gd name="connsiteX4" fmla="*/ 0 w 640152"/>
                      <a:gd name="connsiteY4" fmla="*/ 261932 h 368659"/>
                      <a:gd name="connsiteX0" fmla="*/ 0 w 640152"/>
                      <a:gd name="connsiteY0" fmla="*/ 261988 h 368715"/>
                      <a:gd name="connsiteX1" fmla="*/ 320076 w 640152"/>
                      <a:gd name="connsiteY1" fmla="*/ 61 h 368715"/>
                      <a:gd name="connsiteX2" fmla="*/ 640152 w 640152"/>
                      <a:gd name="connsiteY2" fmla="*/ 256155 h 368715"/>
                      <a:gd name="connsiteX3" fmla="*/ 320076 w 640152"/>
                      <a:gd name="connsiteY3" fmla="*/ 368700 h 368715"/>
                      <a:gd name="connsiteX4" fmla="*/ 0 w 640152"/>
                      <a:gd name="connsiteY4" fmla="*/ 261988 h 368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152" h="368715">
                        <a:moveTo>
                          <a:pt x="0" y="261988"/>
                        </a:moveTo>
                        <a:cubicBezTo>
                          <a:pt x="0" y="200548"/>
                          <a:pt x="117099" y="3949"/>
                          <a:pt x="320076" y="61"/>
                        </a:cubicBezTo>
                        <a:cubicBezTo>
                          <a:pt x="523053" y="-3827"/>
                          <a:pt x="640152" y="176277"/>
                          <a:pt x="640152" y="256155"/>
                        </a:cubicBezTo>
                        <a:cubicBezTo>
                          <a:pt x="640152" y="336033"/>
                          <a:pt x="426768" y="367728"/>
                          <a:pt x="320076" y="368700"/>
                        </a:cubicBezTo>
                        <a:cubicBezTo>
                          <a:pt x="213384" y="369672"/>
                          <a:pt x="0" y="323428"/>
                          <a:pt x="0" y="26198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597B8B95-5D00-B925-B643-C5D422BE01C9}"/>
                    </a:ext>
                  </a:extLst>
                </p:cNvPr>
                <p:cNvGrpSpPr/>
                <p:nvPr/>
              </p:nvGrpSpPr>
              <p:grpSpPr>
                <a:xfrm>
                  <a:off x="3744553" y="6055963"/>
                  <a:ext cx="896248" cy="416328"/>
                  <a:chOff x="3711236" y="6047111"/>
                  <a:chExt cx="896248" cy="416328"/>
                </a:xfrm>
              </p:grpSpPr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35F50320-F22E-8BDA-2FEC-906F0B4D4E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11236" y="6123157"/>
                    <a:ext cx="896248" cy="34028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フリーフォーム: 図形 145">
                    <a:extLst>
                      <a:ext uri="{FF2B5EF4-FFF2-40B4-BE49-F238E27FC236}">
                        <a16:creationId xmlns:a16="http://schemas.microsoft.com/office/drawing/2014/main" id="{A880D29E-C242-6E2F-7CCD-749118C04FFD}"/>
                      </a:ext>
                    </a:extLst>
                  </p:cNvPr>
                  <p:cNvSpPr/>
                  <p:nvPr/>
                </p:nvSpPr>
                <p:spPr bwMode="auto">
                  <a:xfrm rot="21357869">
                    <a:off x="3737227" y="6166443"/>
                    <a:ext cx="478691" cy="259557"/>
                  </a:xfrm>
                  <a:custGeom>
                    <a:avLst/>
                    <a:gdLst>
                      <a:gd name="connsiteX0" fmla="*/ 319611 w 531057"/>
                      <a:gd name="connsiteY0" fmla="*/ 231693 h 259557"/>
                      <a:gd name="connsiteX1" fmla="*/ 311058 w 531057"/>
                      <a:gd name="connsiteY1" fmla="*/ 231830 h 259557"/>
                      <a:gd name="connsiteX2" fmla="*/ 315004 w 531057"/>
                      <a:gd name="connsiteY2" fmla="*/ 232842 h 259557"/>
                      <a:gd name="connsiteX3" fmla="*/ 322115 w 531057"/>
                      <a:gd name="connsiteY3" fmla="*/ 235157 h 259557"/>
                      <a:gd name="connsiteX4" fmla="*/ 339044 w 531057"/>
                      <a:gd name="connsiteY4" fmla="*/ 234886 h 259557"/>
                      <a:gd name="connsiteX5" fmla="*/ 329159 w 531057"/>
                      <a:gd name="connsiteY5" fmla="*/ 233449 h 259557"/>
                      <a:gd name="connsiteX6" fmla="*/ 171205 w 531057"/>
                      <a:gd name="connsiteY6" fmla="*/ 138213 h 259557"/>
                      <a:gd name="connsiteX7" fmla="*/ 195126 w 531057"/>
                      <a:gd name="connsiteY7" fmla="*/ 142610 h 259557"/>
                      <a:gd name="connsiteX8" fmla="*/ 200192 w 531057"/>
                      <a:gd name="connsiteY8" fmla="*/ 141024 h 259557"/>
                      <a:gd name="connsiteX9" fmla="*/ 202448 w 531057"/>
                      <a:gd name="connsiteY9" fmla="*/ 140919 h 259557"/>
                      <a:gd name="connsiteX10" fmla="*/ 197574 w 531057"/>
                      <a:gd name="connsiteY10" fmla="*/ 42429 h 259557"/>
                      <a:gd name="connsiteX11" fmla="*/ 230076 w 531057"/>
                      <a:gd name="connsiteY11" fmla="*/ 48403 h 259557"/>
                      <a:gd name="connsiteX12" fmla="*/ 232440 w 531057"/>
                      <a:gd name="connsiteY12" fmla="*/ 47663 h 259557"/>
                      <a:gd name="connsiteX13" fmla="*/ 250199 w 531057"/>
                      <a:gd name="connsiteY13" fmla="*/ 46838 h 259557"/>
                      <a:gd name="connsiteX14" fmla="*/ 245524 w 531057"/>
                      <a:gd name="connsiteY14" fmla="*/ 46583 h 259557"/>
                      <a:gd name="connsiteX15" fmla="*/ 312251 w 531057"/>
                      <a:gd name="connsiteY15" fmla="*/ 4182 h 259557"/>
                      <a:gd name="connsiteX16" fmla="*/ 466972 w 531057"/>
                      <a:gd name="connsiteY16" fmla="*/ 27476 h 259557"/>
                      <a:gd name="connsiteX17" fmla="*/ 371144 w 531057"/>
                      <a:gd name="connsiteY17" fmla="*/ 32121 h 259557"/>
                      <a:gd name="connsiteX18" fmla="*/ 328898 w 531057"/>
                      <a:gd name="connsiteY18" fmla="*/ 29819 h 259557"/>
                      <a:gd name="connsiteX19" fmla="*/ 357027 w 531057"/>
                      <a:gd name="connsiteY19" fmla="*/ 33317 h 259557"/>
                      <a:gd name="connsiteX20" fmla="*/ 401983 w 531057"/>
                      <a:gd name="connsiteY20" fmla="*/ 45242 h 259557"/>
                      <a:gd name="connsiteX21" fmla="*/ 389418 w 531057"/>
                      <a:gd name="connsiteY21" fmla="*/ 49174 h 259557"/>
                      <a:gd name="connsiteX22" fmla="*/ 371659 w 531057"/>
                      <a:gd name="connsiteY22" fmla="*/ 50000 h 259557"/>
                      <a:gd name="connsiteX23" fmla="*/ 376334 w 531057"/>
                      <a:gd name="connsiteY23" fmla="*/ 50255 h 259557"/>
                      <a:gd name="connsiteX24" fmla="*/ 531055 w 531057"/>
                      <a:gd name="connsiteY24" fmla="*/ 73549 h 259557"/>
                      <a:gd name="connsiteX25" fmla="*/ 435227 w 531057"/>
                      <a:gd name="connsiteY25" fmla="*/ 78194 h 259557"/>
                      <a:gd name="connsiteX26" fmla="*/ 416242 w 531057"/>
                      <a:gd name="connsiteY26" fmla="*/ 77159 h 259557"/>
                      <a:gd name="connsiteX27" fmla="*/ 421562 w 531057"/>
                      <a:gd name="connsiteY27" fmla="*/ 78168 h 259557"/>
                      <a:gd name="connsiteX28" fmla="*/ 430166 w 531057"/>
                      <a:gd name="connsiteY28" fmla="*/ 78305 h 259557"/>
                      <a:gd name="connsiteX29" fmla="*/ 525429 w 531057"/>
                      <a:gd name="connsiteY29" fmla="*/ 89683 h 259557"/>
                      <a:gd name="connsiteX30" fmla="*/ 430166 w 531057"/>
                      <a:gd name="connsiteY30" fmla="*/ 101061 h 259557"/>
                      <a:gd name="connsiteX31" fmla="*/ 387865 w 531057"/>
                      <a:gd name="connsiteY31" fmla="*/ 101737 h 259557"/>
                      <a:gd name="connsiteX32" fmla="*/ 416167 w 531057"/>
                      <a:gd name="connsiteY32" fmla="*/ 103247 h 259557"/>
                      <a:gd name="connsiteX33" fmla="*/ 461852 w 531057"/>
                      <a:gd name="connsiteY33" fmla="*/ 111979 h 259557"/>
                      <a:gd name="connsiteX34" fmla="*/ 453724 w 531057"/>
                      <a:gd name="connsiteY34" fmla="*/ 115166 h 259557"/>
                      <a:gd name="connsiteX35" fmla="*/ 459560 w 531057"/>
                      <a:gd name="connsiteY35" fmla="*/ 115477 h 259557"/>
                      <a:gd name="connsiteX36" fmla="*/ 505244 w 531057"/>
                      <a:gd name="connsiteY36" fmla="*/ 124209 h 259557"/>
                      <a:gd name="connsiteX37" fmla="*/ 459560 w 531057"/>
                      <a:gd name="connsiteY37" fmla="*/ 132941 h 259557"/>
                      <a:gd name="connsiteX38" fmla="*/ 429171 w 531057"/>
                      <a:gd name="connsiteY38" fmla="*/ 134563 h 259557"/>
                      <a:gd name="connsiteX39" fmla="*/ 442065 w 531057"/>
                      <a:gd name="connsiteY39" fmla="*/ 140813 h 259557"/>
                      <a:gd name="connsiteX40" fmla="*/ 477300 w 531057"/>
                      <a:gd name="connsiteY40" fmla="*/ 142693 h 259557"/>
                      <a:gd name="connsiteX41" fmla="*/ 522984 w 531057"/>
                      <a:gd name="connsiteY41" fmla="*/ 151425 h 259557"/>
                      <a:gd name="connsiteX42" fmla="*/ 510727 w 531057"/>
                      <a:gd name="connsiteY42" fmla="*/ 156231 h 259557"/>
                      <a:gd name="connsiteX43" fmla="*/ 479668 w 531057"/>
                      <a:gd name="connsiteY43" fmla="*/ 159879 h 259557"/>
                      <a:gd name="connsiteX44" fmla="*/ 486918 w 531057"/>
                      <a:gd name="connsiteY44" fmla="*/ 161253 h 259557"/>
                      <a:gd name="connsiteX45" fmla="*/ 498807 w 531057"/>
                      <a:gd name="connsiteY45" fmla="*/ 166910 h 259557"/>
                      <a:gd name="connsiteX46" fmla="*/ 402979 w 531057"/>
                      <a:gd name="connsiteY46" fmla="*/ 171555 h 259557"/>
                      <a:gd name="connsiteX47" fmla="*/ 360733 w 531057"/>
                      <a:gd name="connsiteY47" fmla="*/ 169253 h 259557"/>
                      <a:gd name="connsiteX48" fmla="*/ 388862 w 531057"/>
                      <a:gd name="connsiteY48" fmla="*/ 172752 h 259557"/>
                      <a:gd name="connsiteX49" fmla="*/ 395193 w 531057"/>
                      <a:gd name="connsiteY49" fmla="*/ 173952 h 259557"/>
                      <a:gd name="connsiteX50" fmla="*/ 403798 w 531057"/>
                      <a:gd name="connsiteY50" fmla="*/ 174089 h 259557"/>
                      <a:gd name="connsiteX51" fmla="*/ 499061 w 531057"/>
                      <a:gd name="connsiteY51" fmla="*/ 185467 h 259557"/>
                      <a:gd name="connsiteX52" fmla="*/ 403797 w 531057"/>
                      <a:gd name="connsiteY52" fmla="*/ 196845 h 259557"/>
                      <a:gd name="connsiteX53" fmla="*/ 361497 w 531057"/>
                      <a:gd name="connsiteY53" fmla="*/ 197521 h 259557"/>
                      <a:gd name="connsiteX54" fmla="*/ 389799 w 531057"/>
                      <a:gd name="connsiteY54" fmla="*/ 199031 h 259557"/>
                      <a:gd name="connsiteX55" fmla="*/ 435483 w 531057"/>
                      <a:gd name="connsiteY55" fmla="*/ 207763 h 259557"/>
                      <a:gd name="connsiteX56" fmla="*/ 423226 w 531057"/>
                      <a:gd name="connsiteY56" fmla="*/ 212569 h 259557"/>
                      <a:gd name="connsiteX57" fmla="*/ 422891 w 531057"/>
                      <a:gd name="connsiteY57" fmla="*/ 212609 h 259557"/>
                      <a:gd name="connsiteX58" fmla="*/ 442202 w 531057"/>
                      <a:gd name="connsiteY58" fmla="*/ 214876 h 259557"/>
                      <a:gd name="connsiteX59" fmla="*/ 454460 w 531057"/>
                      <a:gd name="connsiteY59" fmla="*/ 219683 h 259557"/>
                      <a:gd name="connsiteX60" fmla="*/ 408775 w 531057"/>
                      <a:gd name="connsiteY60" fmla="*/ 228415 h 259557"/>
                      <a:gd name="connsiteX61" fmla="*/ 398580 w 531057"/>
                      <a:gd name="connsiteY61" fmla="*/ 228959 h 259557"/>
                      <a:gd name="connsiteX62" fmla="*/ 413727 w 531057"/>
                      <a:gd name="connsiteY62" fmla="*/ 233889 h 259557"/>
                      <a:gd name="connsiteX63" fmla="*/ 418141 w 531057"/>
                      <a:gd name="connsiteY63" fmla="*/ 236727 h 259557"/>
                      <a:gd name="connsiteX64" fmla="*/ 450931 w 531057"/>
                      <a:gd name="connsiteY64" fmla="*/ 238477 h 259557"/>
                      <a:gd name="connsiteX65" fmla="*/ 496616 w 531057"/>
                      <a:gd name="connsiteY65" fmla="*/ 247209 h 259557"/>
                      <a:gd name="connsiteX66" fmla="*/ 340639 w 531057"/>
                      <a:gd name="connsiteY66" fmla="*/ 259557 h 259557"/>
                      <a:gd name="connsiteX67" fmla="*/ 184662 w 531057"/>
                      <a:gd name="connsiteY67" fmla="*/ 247209 h 259557"/>
                      <a:gd name="connsiteX68" fmla="*/ 211300 w 531057"/>
                      <a:gd name="connsiteY68" fmla="*/ 240305 h 259557"/>
                      <a:gd name="connsiteX69" fmla="*/ 238957 w 531057"/>
                      <a:gd name="connsiteY69" fmla="*/ 238502 h 259557"/>
                      <a:gd name="connsiteX70" fmla="*/ 202720 w 531057"/>
                      <a:gd name="connsiteY70" fmla="*/ 231841 h 259557"/>
                      <a:gd name="connsiteX71" fmla="*/ 185454 w 531057"/>
                      <a:gd name="connsiteY71" fmla="*/ 228093 h 259557"/>
                      <a:gd name="connsiteX72" fmla="*/ 154763 w 531057"/>
                      <a:gd name="connsiteY72" fmla="*/ 224490 h 259557"/>
                      <a:gd name="connsiteX73" fmla="*/ 142506 w 531057"/>
                      <a:gd name="connsiteY73" fmla="*/ 219683 h 259557"/>
                      <a:gd name="connsiteX74" fmla="*/ 144003 w 531057"/>
                      <a:gd name="connsiteY74" fmla="*/ 219096 h 259557"/>
                      <a:gd name="connsiteX75" fmla="*/ 143380 w 531057"/>
                      <a:gd name="connsiteY75" fmla="*/ 218961 h 259557"/>
                      <a:gd name="connsiteX76" fmla="*/ 52209 w 531057"/>
                      <a:gd name="connsiteY76" fmla="*/ 189088 h 259557"/>
                      <a:gd name="connsiteX77" fmla="*/ 147851 w 531057"/>
                      <a:gd name="connsiteY77" fmla="*/ 196649 h 259557"/>
                      <a:gd name="connsiteX78" fmla="*/ 164088 w 531057"/>
                      <a:gd name="connsiteY78" fmla="*/ 199633 h 259557"/>
                      <a:gd name="connsiteX79" fmla="*/ 169021 w 531057"/>
                      <a:gd name="connsiteY79" fmla="*/ 199054 h 259557"/>
                      <a:gd name="connsiteX80" fmla="*/ 162006 w 531057"/>
                      <a:gd name="connsiteY80" fmla="*/ 197255 h 259557"/>
                      <a:gd name="connsiteX81" fmla="*/ 118928 w 531057"/>
                      <a:gd name="connsiteY81" fmla="*/ 179718 h 259557"/>
                      <a:gd name="connsiteX82" fmla="*/ 131891 w 531057"/>
                      <a:gd name="connsiteY82" fmla="*/ 177413 h 259557"/>
                      <a:gd name="connsiteX83" fmla="*/ 134145 w 531057"/>
                      <a:gd name="connsiteY83" fmla="*/ 177596 h 259557"/>
                      <a:gd name="connsiteX84" fmla="*/ 91190 w 531057"/>
                      <a:gd name="connsiteY84" fmla="*/ 168272 h 259557"/>
                      <a:gd name="connsiteX85" fmla="*/ 19 w 531057"/>
                      <a:gd name="connsiteY85" fmla="*/ 138399 h 259557"/>
                      <a:gd name="connsiteX86" fmla="*/ 95661 w 531057"/>
                      <a:gd name="connsiteY86" fmla="*/ 145960 h 259557"/>
                      <a:gd name="connsiteX87" fmla="*/ 137275 w 531057"/>
                      <a:gd name="connsiteY87" fmla="*/ 153610 h 259557"/>
                      <a:gd name="connsiteX88" fmla="*/ 109816 w 531057"/>
                      <a:gd name="connsiteY88" fmla="*/ 146566 h 259557"/>
                      <a:gd name="connsiteX89" fmla="*/ 66738 w 531057"/>
                      <a:gd name="connsiteY89" fmla="*/ 129029 h 259557"/>
                      <a:gd name="connsiteX90" fmla="*/ 79700 w 531057"/>
                      <a:gd name="connsiteY90" fmla="*/ 126725 h 259557"/>
                      <a:gd name="connsiteX91" fmla="*/ 89609 w 531057"/>
                      <a:gd name="connsiteY91" fmla="*/ 127528 h 259557"/>
                      <a:gd name="connsiteX92" fmla="*/ 64434 w 531057"/>
                      <a:gd name="connsiteY92" fmla="*/ 119072 h 259557"/>
                      <a:gd name="connsiteX93" fmla="*/ 110619 w 531057"/>
                      <a:gd name="connsiteY93" fmla="*/ 113578 h 259557"/>
                      <a:gd name="connsiteX94" fmla="*/ 133876 w 531057"/>
                      <a:gd name="connsiteY94" fmla="*/ 113976 h 259557"/>
                      <a:gd name="connsiteX95" fmla="*/ 121655 w 531057"/>
                      <a:gd name="connsiteY95" fmla="*/ 110841 h 259557"/>
                      <a:gd name="connsiteX96" fmla="*/ 78577 w 531057"/>
                      <a:gd name="connsiteY96" fmla="*/ 93304 h 259557"/>
                      <a:gd name="connsiteX97" fmla="*/ 106053 w 531057"/>
                      <a:gd name="connsiteY97" fmla="*/ 91768 h 259557"/>
                      <a:gd name="connsiteX98" fmla="*/ 146490 w 531057"/>
                      <a:gd name="connsiteY98" fmla="*/ 97165 h 259557"/>
                      <a:gd name="connsiteX99" fmla="*/ 171561 w 531057"/>
                      <a:gd name="connsiteY99" fmla="*/ 95999 h 259557"/>
                      <a:gd name="connsiteX100" fmla="*/ 156370 w 531057"/>
                      <a:gd name="connsiteY100" fmla="*/ 91055 h 259557"/>
                      <a:gd name="connsiteX101" fmla="*/ 145296 w 531057"/>
                      <a:gd name="connsiteY101" fmla="*/ 83934 h 259557"/>
                      <a:gd name="connsiteX102" fmla="*/ 158259 w 531057"/>
                      <a:gd name="connsiteY102" fmla="*/ 81630 h 259557"/>
                      <a:gd name="connsiteX103" fmla="*/ 160513 w 531057"/>
                      <a:gd name="connsiteY103" fmla="*/ 81812 h 259557"/>
                      <a:gd name="connsiteX104" fmla="*/ 117558 w 531057"/>
                      <a:gd name="connsiteY104" fmla="*/ 72489 h 259557"/>
                      <a:gd name="connsiteX105" fmla="*/ 26387 w 531057"/>
                      <a:gd name="connsiteY105" fmla="*/ 42615 h 259557"/>
                      <a:gd name="connsiteX106" fmla="*/ 122029 w 531057"/>
                      <a:gd name="connsiteY106" fmla="*/ 50176 h 259557"/>
                      <a:gd name="connsiteX107" fmla="*/ 163643 w 531057"/>
                      <a:gd name="connsiteY107" fmla="*/ 57826 h 259557"/>
                      <a:gd name="connsiteX108" fmla="*/ 136184 w 531057"/>
                      <a:gd name="connsiteY108" fmla="*/ 50783 h 259557"/>
                      <a:gd name="connsiteX109" fmla="*/ 93106 w 531057"/>
                      <a:gd name="connsiteY109" fmla="*/ 33245 h 259557"/>
                      <a:gd name="connsiteX110" fmla="*/ 106068 w 531057"/>
                      <a:gd name="connsiteY110" fmla="*/ 30941 h 259557"/>
                      <a:gd name="connsiteX111" fmla="*/ 118558 w 531057"/>
                      <a:gd name="connsiteY111" fmla="*/ 31953 h 259557"/>
                      <a:gd name="connsiteX112" fmla="*/ 102692 w 531057"/>
                      <a:gd name="connsiteY112" fmla="*/ 28946 h 259557"/>
                      <a:gd name="connsiteX113" fmla="*/ 90803 w 531057"/>
                      <a:gd name="connsiteY113" fmla="*/ 23289 h 259557"/>
                      <a:gd name="connsiteX114" fmla="*/ 186631 w 531057"/>
                      <a:gd name="connsiteY114" fmla="*/ 18644 h 259557"/>
                      <a:gd name="connsiteX115" fmla="*/ 228877 w 531057"/>
                      <a:gd name="connsiteY115" fmla="*/ 20946 h 259557"/>
                      <a:gd name="connsiteX116" fmla="*/ 200748 w 531057"/>
                      <a:gd name="connsiteY116" fmla="*/ 17447 h 259557"/>
                      <a:gd name="connsiteX117" fmla="*/ 155791 w 531057"/>
                      <a:gd name="connsiteY117" fmla="*/ 5522 h 259557"/>
                      <a:gd name="connsiteX118" fmla="*/ 312251 w 531057"/>
                      <a:gd name="connsiteY118" fmla="*/ 4182 h 259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</a:cxnLst>
                    <a:rect l="l" t="t" r="r" b="b"/>
                    <a:pathLst>
                      <a:path w="531057" h="259557">
                        <a:moveTo>
                          <a:pt x="319611" y="231693"/>
                        </a:moveTo>
                        <a:lnTo>
                          <a:pt x="311058" y="231830"/>
                        </a:lnTo>
                        <a:lnTo>
                          <a:pt x="315004" y="232842"/>
                        </a:lnTo>
                        <a:lnTo>
                          <a:pt x="322115" y="235157"/>
                        </a:lnTo>
                        <a:lnTo>
                          <a:pt x="339044" y="234886"/>
                        </a:lnTo>
                        <a:lnTo>
                          <a:pt x="329159" y="233449"/>
                        </a:lnTo>
                        <a:close/>
                        <a:moveTo>
                          <a:pt x="171205" y="138213"/>
                        </a:moveTo>
                        <a:lnTo>
                          <a:pt x="195126" y="142610"/>
                        </a:lnTo>
                        <a:lnTo>
                          <a:pt x="200192" y="141024"/>
                        </a:lnTo>
                        <a:lnTo>
                          <a:pt x="202448" y="140919"/>
                        </a:lnTo>
                        <a:close/>
                        <a:moveTo>
                          <a:pt x="197574" y="42429"/>
                        </a:moveTo>
                        <a:lnTo>
                          <a:pt x="230076" y="48403"/>
                        </a:lnTo>
                        <a:lnTo>
                          <a:pt x="232440" y="47663"/>
                        </a:lnTo>
                        <a:lnTo>
                          <a:pt x="250199" y="46838"/>
                        </a:lnTo>
                        <a:lnTo>
                          <a:pt x="245524" y="46583"/>
                        </a:lnTo>
                        <a:close/>
                        <a:moveTo>
                          <a:pt x="312251" y="4182"/>
                        </a:moveTo>
                        <a:cubicBezTo>
                          <a:pt x="398181" y="10244"/>
                          <a:pt x="467452" y="20673"/>
                          <a:pt x="466972" y="27476"/>
                        </a:cubicBezTo>
                        <a:cubicBezTo>
                          <a:pt x="466612" y="32578"/>
                          <a:pt x="427119" y="34191"/>
                          <a:pt x="371144" y="32121"/>
                        </a:cubicBezTo>
                        <a:lnTo>
                          <a:pt x="328898" y="29819"/>
                        </a:lnTo>
                        <a:lnTo>
                          <a:pt x="357027" y="33317"/>
                        </a:lnTo>
                        <a:cubicBezTo>
                          <a:pt x="385026" y="37533"/>
                          <a:pt x="402223" y="41841"/>
                          <a:pt x="401983" y="45242"/>
                        </a:cubicBezTo>
                        <a:cubicBezTo>
                          <a:pt x="401863" y="46943"/>
                          <a:pt x="397395" y="48256"/>
                          <a:pt x="389418" y="49174"/>
                        </a:cubicBezTo>
                        <a:lnTo>
                          <a:pt x="371659" y="50000"/>
                        </a:lnTo>
                        <a:lnTo>
                          <a:pt x="376334" y="50255"/>
                        </a:lnTo>
                        <a:cubicBezTo>
                          <a:pt x="462265" y="56317"/>
                          <a:pt x="531535" y="66746"/>
                          <a:pt x="531055" y="73549"/>
                        </a:cubicBezTo>
                        <a:cubicBezTo>
                          <a:pt x="530695" y="78651"/>
                          <a:pt x="491203" y="80265"/>
                          <a:pt x="435227" y="78194"/>
                        </a:cubicBezTo>
                        <a:lnTo>
                          <a:pt x="416242" y="77159"/>
                        </a:lnTo>
                        <a:lnTo>
                          <a:pt x="421562" y="78168"/>
                        </a:lnTo>
                        <a:lnTo>
                          <a:pt x="430166" y="78305"/>
                        </a:lnTo>
                        <a:cubicBezTo>
                          <a:pt x="486148" y="80180"/>
                          <a:pt x="525429" y="84568"/>
                          <a:pt x="525429" y="89683"/>
                        </a:cubicBezTo>
                        <a:cubicBezTo>
                          <a:pt x="525429" y="94798"/>
                          <a:pt x="486148" y="99186"/>
                          <a:pt x="430166" y="101061"/>
                        </a:cubicBezTo>
                        <a:lnTo>
                          <a:pt x="387865" y="101737"/>
                        </a:lnTo>
                        <a:lnTo>
                          <a:pt x="416167" y="103247"/>
                        </a:lnTo>
                        <a:cubicBezTo>
                          <a:pt x="444393" y="105482"/>
                          <a:pt x="461852" y="108569"/>
                          <a:pt x="461852" y="111979"/>
                        </a:cubicBezTo>
                        <a:lnTo>
                          <a:pt x="453724" y="115166"/>
                        </a:lnTo>
                        <a:lnTo>
                          <a:pt x="459560" y="115477"/>
                        </a:lnTo>
                        <a:cubicBezTo>
                          <a:pt x="487786" y="117712"/>
                          <a:pt x="505244" y="120799"/>
                          <a:pt x="505244" y="124209"/>
                        </a:cubicBezTo>
                        <a:cubicBezTo>
                          <a:pt x="505244" y="127619"/>
                          <a:pt x="487786" y="130706"/>
                          <a:pt x="459560" y="132941"/>
                        </a:cubicBezTo>
                        <a:lnTo>
                          <a:pt x="429171" y="134563"/>
                        </a:lnTo>
                        <a:lnTo>
                          <a:pt x="442065" y="140813"/>
                        </a:lnTo>
                        <a:lnTo>
                          <a:pt x="477300" y="142693"/>
                        </a:lnTo>
                        <a:cubicBezTo>
                          <a:pt x="505526" y="144928"/>
                          <a:pt x="522984" y="148015"/>
                          <a:pt x="522984" y="151425"/>
                        </a:cubicBezTo>
                        <a:cubicBezTo>
                          <a:pt x="522984" y="153130"/>
                          <a:pt x="518620" y="154754"/>
                          <a:pt x="510727" y="156231"/>
                        </a:cubicBezTo>
                        <a:lnTo>
                          <a:pt x="479668" y="159879"/>
                        </a:lnTo>
                        <a:lnTo>
                          <a:pt x="486918" y="161253"/>
                        </a:lnTo>
                        <a:cubicBezTo>
                          <a:pt x="494688" y="163282"/>
                          <a:pt x="498927" y="165209"/>
                          <a:pt x="498807" y="166910"/>
                        </a:cubicBezTo>
                        <a:cubicBezTo>
                          <a:pt x="498447" y="172012"/>
                          <a:pt x="458955" y="173626"/>
                          <a:pt x="402979" y="171555"/>
                        </a:cubicBezTo>
                        <a:lnTo>
                          <a:pt x="360733" y="169253"/>
                        </a:lnTo>
                        <a:lnTo>
                          <a:pt x="388862" y="172752"/>
                        </a:lnTo>
                        <a:lnTo>
                          <a:pt x="395193" y="173952"/>
                        </a:lnTo>
                        <a:lnTo>
                          <a:pt x="403798" y="174089"/>
                        </a:lnTo>
                        <a:cubicBezTo>
                          <a:pt x="459780" y="175963"/>
                          <a:pt x="499061" y="180352"/>
                          <a:pt x="499061" y="185467"/>
                        </a:cubicBezTo>
                        <a:cubicBezTo>
                          <a:pt x="499061" y="190582"/>
                          <a:pt x="459780" y="194970"/>
                          <a:pt x="403797" y="196845"/>
                        </a:cubicBezTo>
                        <a:lnTo>
                          <a:pt x="361497" y="197521"/>
                        </a:lnTo>
                        <a:lnTo>
                          <a:pt x="389799" y="199031"/>
                        </a:lnTo>
                        <a:cubicBezTo>
                          <a:pt x="418025" y="201266"/>
                          <a:pt x="435483" y="204353"/>
                          <a:pt x="435483" y="207763"/>
                        </a:cubicBezTo>
                        <a:cubicBezTo>
                          <a:pt x="435483" y="209468"/>
                          <a:pt x="431119" y="211092"/>
                          <a:pt x="423226" y="212569"/>
                        </a:cubicBezTo>
                        <a:lnTo>
                          <a:pt x="422891" y="212609"/>
                        </a:lnTo>
                        <a:lnTo>
                          <a:pt x="442202" y="214876"/>
                        </a:lnTo>
                        <a:cubicBezTo>
                          <a:pt x="450095" y="216353"/>
                          <a:pt x="454460" y="217978"/>
                          <a:pt x="454460" y="219683"/>
                        </a:cubicBezTo>
                        <a:cubicBezTo>
                          <a:pt x="454460" y="223093"/>
                          <a:pt x="437001" y="226180"/>
                          <a:pt x="408775" y="228415"/>
                        </a:cubicBezTo>
                        <a:lnTo>
                          <a:pt x="398580" y="228959"/>
                        </a:lnTo>
                        <a:lnTo>
                          <a:pt x="413727" y="233889"/>
                        </a:lnTo>
                        <a:lnTo>
                          <a:pt x="418141" y="236727"/>
                        </a:lnTo>
                        <a:lnTo>
                          <a:pt x="450931" y="238477"/>
                        </a:lnTo>
                        <a:cubicBezTo>
                          <a:pt x="479158" y="240712"/>
                          <a:pt x="496616" y="243799"/>
                          <a:pt x="496616" y="247209"/>
                        </a:cubicBezTo>
                        <a:cubicBezTo>
                          <a:pt x="496616" y="254029"/>
                          <a:pt x="426783" y="259557"/>
                          <a:pt x="340639" y="259557"/>
                        </a:cubicBezTo>
                        <a:cubicBezTo>
                          <a:pt x="254495" y="259557"/>
                          <a:pt x="184662" y="254029"/>
                          <a:pt x="184662" y="247209"/>
                        </a:cubicBezTo>
                        <a:cubicBezTo>
                          <a:pt x="184662" y="244651"/>
                          <a:pt x="194482" y="242276"/>
                          <a:pt x="211300" y="240305"/>
                        </a:cubicBezTo>
                        <a:lnTo>
                          <a:pt x="238957" y="238502"/>
                        </a:lnTo>
                        <a:lnTo>
                          <a:pt x="202720" y="231841"/>
                        </a:lnTo>
                        <a:lnTo>
                          <a:pt x="185454" y="228093"/>
                        </a:lnTo>
                        <a:lnTo>
                          <a:pt x="154763" y="224490"/>
                        </a:lnTo>
                        <a:cubicBezTo>
                          <a:pt x="146870" y="223013"/>
                          <a:pt x="142506" y="221388"/>
                          <a:pt x="142506" y="219683"/>
                        </a:cubicBezTo>
                        <a:lnTo>
                          <a:pt x="144003" y="219096"/>
                        </a:lnTo>
                        <a:lnTo>
                          <a:pt x="143380" y="218961"/>
                        </a:lnTo>
                        <a:cubicBezTo>
                          <a:pt x="88857" y="206124"/>
                          <a:pt x="51204" y="194103"/>
                          <a:pt x="52209" y="189088"/>
                        </a:cubicBezTo>
                        <a:cubicBezTo>
                          <a:pt x="53214" y="184072"/>
                          <a:pt x="92591" y="187488"/>
                          <a:pt x="147851" y="196649"/>
                        </a:cubicBezTo>
                        <a:lnTo>
                          <a:pt x="164088" y="199633"/>
                        </a:lnTo>
                        <a:lnTo>
                          <a:pt x="169021" y="199054"/>
                        </a:lnTo>
                        <a:lnTo>
                          <a:pt x="162006" y="197255"/>
                        </a:lnTo>
                        <a:cubicBezTo>
                          <a:pt x="134769" y="189518"/>
                          <a:pt x="118258" y="183061"/>
                          <a:pt x="118928" y="179718"/>
                        </a:cubicBezTo>
                        <a:cubicBezTo>
                          <a:pt x="119263" y="178046"/>
                          <a:pt x="123861" y="177311"/>
                          <a:pt x="131891" y="177413"/>
                        </a:cubicBezTo>
                        <a:lnTo>
                          <a:pt x="134145" y="177596"/>
                        </a:lnTo>
                        <a:lnTo>
                          <a:pt x="91190" y="168272"/>
                        </a:lnTo>
                        <a:cubicBezTo>
                          <a:pt x="36667" y="155435"/>
                          <a:pt x="-986" y="143414"/>
                          <a:pt x="19" y="138399"/>
                        </a:cubicBezTo>
                        <a:cubicBezTo>
                          <a:pt x="1024" y="133383"/>
                          <a:pt x="40401" y="136799"/>
                          <a:pt x="95661" y="145960"/>
                        </a:cubicBezTo>
                        <a:lnTo>
                          <a:pt x="137275" y="153610"/>
                        </a:lnTo>
                        <a:lnTo>
                          <a:pt x="109816" y="146566"/>
                        </a:lnTo>
                        <a:cubicBezTo>
                          <a:pt x="82579" y="138829"/>
                          <a:pt x="66068" y="132372"/>
                          <a:pt x="66738" y="129029"/>
                        </a:cubicBezTo>
                        <a:cubicBezTo>
                          <a:pt x="67072" y="127358"/>
                          <a:pt x="71671" y="126622"/>
                          <a:pt x="79700" y="126725"/>
                        </a:cubicBezTo>
                        <a:lnTo>
                          <a:pt x="89609" y="127528"/>
                        </a:lnTo>
                        <a:lnTo>
                          <a:pt x="64434" y="119072"/>
                        </a:lnTo>
                        <a:cubicBezTo>
                          <a:pt x="64674" y="115671"/>
                          <a:pt x="82306" y="113820"/>
                          <a:pt x="110619" y="113578"/>
                        </a:cubicBezTo>
                        <a:lnTo>
                          <a:pt x="133876" y="113976"/>
                        </a:lnTo>
                        <a:lnTo>
                          <a:pt x="121655" y="110841"/>
                        </a:lnTo>
                        <a:cubicBezTo>
                          <a:pt x="94419" y="103105"/>
                          <a:pt x="77907" y="96648"/>
                          <a:pt x="78577" y="93304"/>
                        </a:cubicBezTo>
                        <a:cubicBezTo>
                          <a:pt x="79079" y="90797"/>
                          <a:pt x="89175" y="90397"/>
                          <a:pt x="106053" y="91768"/>
                        </a:cubicBezTo>
                        <a:lnTo>
                          <a:pt x="146490" y="97165"/>
                        </a:lnTo>
                        <a:lnTo>
                          <a:pt x="171561" y="95999"/>
                        </a:lnTo>
                        <a:lnTo>
                          <a:pt x="156370" y="91055"/>
                        </a:lnTo>
                        <a:cubicBezTo>
                          <a:pt x="148921" y="88056"/>
                          <a:pt x="144961" y="85606"/>
                          <a:pt x="145296" y="83934"/>
                        </a:cubicBezTo>
                        <a:cubicBezTo>
                          <a:pt x="145631" y="82262"/>
                          <a:pt x="150229" y="81527"/>
                          <a:pt x="158259" y="81630"/>
                        </a:cubicBezTo>
                        <a:lnTo>
                          <a:pt x="160513" y="81812"/>
                        </a:lnTo>
                        <a:lnTo>
                          <a:pt x="117558" y="72489"/>
                        </a:lnTo>
                        <a:cubicBezTo>
                          <a:pt x="63035" y="59651"/>
                          <a:pt x="25382" y="47631"/>
                          <a:pt x="26387" y="42615"/>
                        </a:cubicBezTo>
                        <a:cubicBezTo>
                          <a:pt x="27392" y="37600"/>
                          <a:pt x="66769" y="41015"/>
                          <a:pt x="122029" y="50176"/>
                        </a:cubicBezTo>
                        <a:lnTo>
                          <a:pt x="163643" y="57826"/>
                        </a:lnTo>
                        <a:lnTo>
                          <a:pt x="136184" y="50783"/>
                        </a:lnTo>
                        <a:cubicBezTo>
                          <a:pt x="108947" y="43046"/>
                          <a:pt x="92436" y="36589"/>
                          <a:pt x="93106" y="33245"/>
                        </a:cubicBezTo>
                        <a:cubicBezTo>
                          <a:pt x="93441" y="31574"/>
                          <a:pt x="98039" y="30839"/>
                          <a:pt x="106068" y="30941"/>
                        </a:cubicBezTo>
                        <a:lnTo>
                          <a:pt x="118558" y="31953"/>
                        </a:lnTo>
                        <a:lnTo>
                          <a:pt x="102692" y="28946"/>
                        </a:lnTo>
                        <a:cubicBezTo>
                          <a:pt x="94922" y="26917"/>
                          <a:pt x="90683" y="24989"/>
                          <a:pt x="90803" y="23289"/>
                        </a:cubicBezTo>
                        <a:cubicBezTo>
                          <a:pt x="91163" y="18186"/>
                          <a:pt x="130655" y="16574"/>
                          <a:pt x="186631" y="18644"/>
                        </a:cubicBezTo>
                        <a:lnTo>
                          <a:pt x="228877" y="20946"/>
                        </a:lnTo>
                        <a:lnTo>
                          <a:pt x="200748" y="17447"/>
                        </a:lnTo>
                        <a:cubicBezTo>
                          <a:pt x="172749" y="13232"/>
                          <a:pt x="155551" y="8924"/>
                          <a:pt x="155791" y="5522"/>
                        </a:cubicBezTo>
                        <a:cubicBezTo>
                          <a:pt x="156271" y="-1281"/>
                          <a:pt x="226320" y="-1881"/>
                          <a:pt x="312251" y="4182"/>
                        </a:cubicBezTo>
                        <a:close/>
                      </a:path>
                    </a:pathLst>
                  </a:custGeom>
                  <a:solidFill>
                    <a:srgbClr val="66FF33"/>
                  </a:solidFill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47" name="グループ化 146">
                    <a:extLst>
                      <a:ext uri="{FF2B5EF4-FFF2-40B4-BE49-F238E27FC236}">
                        <a16:creationId xmlns:a16="http://schemas.microsoft.com/office/drawing/2014/main" id="{5A7AF967-F599-6D42-E819-CD83D7A4A22D}"/>
                      </a:ext>
                    </a:extLst>
                  </p:cNvPr>
                  <p:cNvGrpSpPr/>
                  <p:nvPr/>
                </p:nvGrpSpPr>
                <p:grpSpPr>
                  <a:xfrm rot="371665">
                    <a:off x="4044411" y="6047111"/>
                    <a:ext cx="495741" cy="306160"/>
                    <a:chOff x="3738604" y="3653546"/>
                    <a:chExt cx="1394416" cy="990589"/>
                  </a:xfrm>
                </p:grpSpPr>
                <p:sp>
                  <p:nvSpPr>
                    <p:cNvPr id="148" name="フリーフォーム: 図形 147">
                      <a:extLst>
                        <a:ext uri="{FF2B5EF4-FFF2-40B4-BE49-F238E27FC236}">
                          <a16:creationId xmlns:a16="http://schemas.microsoft.com/office/drawing/2014/main" id="{5FC2D92E-8ABB-771E-5D09-6A2E49D715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42896" y="3767613"/>
                      <a:ext cx="1390124" cy="876522"/>
                    </a:xfrm>
                    <a:custGeom>
                      <a:avLst/>
                      <a:gdLst>
                        <a:gd name="connsiteX0" fmla="*/ 695062 w 1390124"/>
                        <a:gd name="connsiteY0" fmla="*/ 0 h 876522"/>
                        <a:gd name="connsiteX1" fmla="*/ 1390124 w 1390124"/>
                        <a:gd name="connsiteY1" fmla="*/ 396986 h 876522"/>
                        <a:gd name="connsiteX2" fmla="*/ 1382839 w 1390124"/>
                        <a:gd name="connsiteY2" fmla="*/ 438261 h 876522"/>
                        <a:gd name="connsiteX3" fmla="*/ 1390124 w 1390124"/>
                        <a:gd name="connsiteY3" fmla="*/ 479536 h 876522"/>
                        <a:gd name="connsiteX4" fmla="*/ 695062 w 1390124"/>
                        <a:gd name="connsiteY4" fmla="*/ 876522 h 876522"/>
                        <a:gd name="connsiteX5" fmla="*/ 0 w 1390124"/>
                        <a:gd name="connsiteY5" fmla="*/ 479536 h 876522"/>
                        <a:gd name="connsiteX6" fmla="*/ 7285 w 1390124"/>
                        <a:gd name="connsiteY6" fmla="*/ 438261 h 876522"/>
                        <a:gd name="connsiteX7" fmla="*/ 0 w 1390124"/>
                        <a:gd name="connsiteY7" fmla="*/ 396986 h 876522"/>
                        <a:gd name="connsiteX8" fmla="*/ 695062 w 1390124"/>
                        <a:gd name="connsiteY8" fmla="*/ 0 h 876522"/>
                        <a:gd name="connsiteX0" fmla="*/ 695062 w 1390124"/>
                        <a:gd name="connsiteY0" fmla="*/ 0 h 876522"/>
                        <a:gd name="connsiteX1" fmla="*/ 1390124 w 1390124"/>
                        <a:gd name="connsiteY1" fmla="*/ 396986 h 876522"/>
                        <a:gd name="connsiteX2" fmla="*/ 1382839 w 1390124"/>
                        <a:gd name="connsiteY2" fmla="*/ 438261 h 876522"/>
                        <a:gd name="connsiteX3" fmla="*/ 1390124 w 1390124"/>
                        <a:gd name="connsiteY3" fmla="*/ 479536 h 876522"/>
                        <a:gd name="connsiteX4" fmla="*/ 695062 w 1390124"/>
                        <a:gd name="connsiteY4" fmla="*/ 876522 h 876522"/>
                        <a:gd name="connsiteX5" fmla="*/ 0 w 1390124"/>
                        <a:gd name="connsiteY5" fmla="*/ 479536 h 876522"/>
                        <a:gd name="connsiteX6" fmla="*/ 0 w 1390124"/>
                        <a:gd name="connsiteY6" fmla="*/ 396986 h 876522"/>
                        <a:gd name="connsiteX7" fmla="*/ 695062 w 1390124"/>
                        <a:gd name="connsiteY7" fmla="*/ 0 h 876522"/>
                        <a:gd name="connsiteX0" fmla="*/ 695062 w 1390124"/>
                        <a:gd name="connsiteY0" fmla="*/ 0 h 876522"/>
                        <a:gd name="connsiteX1" fmla="*/ 1390124 w 1390124"/>
                        <a:gd name="connsiteY1" fmla="*/ 396986 h 876522"/>
                        <a:gd name="connsiteX2" fmla="*/ 1390124 w 1390124"/>
                        <a:gd name="connsiteY2" fmla="*/ 479536 h 876522"/>
                        <a:gd name="connsiteX3" fmla="*/ 695062 w 1390124"/>
                        <a:gd name="connsiteY3" fmla="*/ 876522 h 876522"/>
                        <a:gd name="connsiteX4" fmla="*/ 0 w 1390124"/>
                        <a:gd name="connsiteY4" fmla="*/ 479536 h 876522"/>
                        <a:gd name="connsiteX5" fmla="*/ 0 w 1390124"/>
                        <a:gd name="connsiteY5" fmla="*/ 396986 h 876522"/>
                        <a:gd name="connsiteX6" fmla="*/ 695062 w 1390124"/>
                        <a:gd name="connsiteY6" fmla="*/ 0 h 8765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90124" h="876522">
                          <a:moveTo>
                            <a:pt x="695062" y="0"/>
                          </a:moveTo>
                          <a:cubicBezTo>
                            <a:pt x="1078934" y="0"/>
                            <a:pt x="1390124" y="177737"/>
                            <a:pt x="1390124" y="396986"/>
                          </a:cubicBezTo>
                          <a:lnTo>
                            <a:pt x="1390124" y="479536"/>
                          </a:lnTo>
                          <a:cubicBezTo>
                            <a:pt x="1390124" y="698785"/>
                            <a:pt x="1078934" y="876522"/>
                            <a:pt x="695062" y="876522"/>
                          </a:cubicBezTo>
                          <a:cubicBezTo>
                            <a:pt x="311190" y="876522"/>
                            <a:pt x="0" y="698785"/>
                            <a:pt x="0" y="479536"/>
                          </a:cubicBezTo>
                          <a:lnTo>
                            <a:pt x="0" y="396986"/>
                          </a:lnTo>
                          <a:cubicBezTo>
                            <a:pt x="0" y="177737"/>
                            <a:pt x="311190" y="0"/>
                            <a:pt x="695062" y="0"/>
                          </a:cubicBezTo>
                          <a:close/>
                        </a:path>
                      </a:pathLst>
                    </a:custGeom>
                    <a:pattFill prst="smConfetti">
                      <a:fgClr>
                        <a:srgbClr val="FFC000"/>
                      </a:fgClr>
                      <a:bgClr>
                        <a:srgbClr val="CC6600"/>
                      </a:bgClr>
                    </a:patt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9" name="楕円 148">
                      <a:extLst>
                        <a:ext uri="{FF2B5EF4-FFF2-40B4-BE49-F238E27FC236}">
                          <a16:creationId xmlns:a16="http://schemas.microsoft.com/office/drawing/2014/main" id="{0BE796C1-FE5F-E2BB-E7AA-1768FE1FDE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38604" y="3653546"/>
                      <a:ext cx="1390124" cy="793973"/>
                    </a:xfrm>
                    <a:prstGeom prst="ellipse">
                      <a:avLst/>
                    </a:prstGeom>
                    <a:pattFill prst="lgConfetti">
                      <a:fgClr>
                        <a:srgbClr val="FFC000"/>
                      </a:fgClr>
                      <a:bgClr>
                        <a:srgbClr val="CC6600"/>
                      </a:bgClr>
                    </a:patt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38" name="四角形: 角を丸くする 433">
                <a:extLst>
                  <a:ext uri="{FF2B5EF4-FFF2-40B4-BE49-F238E27FC236}">
                    <a16:creationId xmlns:a16="http://schemas.microsoft.com/office/drawing/2014/main" id="{95F6C9E8-9F16-F1D7-56D9-ADA7CF436F1B}"/>
                  </a:ext>
                </a:extLst>
              </p:cNvPr>
              <p:cNvSpPr/>
              <p:nvPr/>
            </p:nvSpPr>
            <p:spPr>
              <a:xfrm rot="19622956">
                <a:off x="3362988" y="6222197"/>
                <a:ext cx="118770" cy="191165"/>
              </a:xfrm>
              <a:custGeom>
                <a:avLst/>
                <a:gdLst>
                  <a:gd name="connsiteX0" fmla="*/ 0 w 114065"/>
                  <a:gd name="connsiteY0" fmla="*/ 57033 h 216205"/>
                  <a:gd name="connsiteX1" fmla="*/ 57033 w 114065"/>
                  <a:gd name="connsiteY1" fmla="*/ 0 h 216205"/>
                  <a:gd name="connsiteX2" fmla="*/ 57033 w 114065"/>
                  <a:gd name="connsiteY2" fmla="*/ 0 h 216205"/>
                  <a:gd name="connsiteX3" fmla="*/ 114066 w 114065"/>
                  <a:gd name="connsiteY3" fmla="*/ 57033 h 216205"/>
                  <a:gd name="connsiteX4" fmla="*/ 114065 w 114065"/>
                  <a:gd name="connsiteY4" fmla="*/ 159173 h 216205"/>
                  <a:gd name="connsiteX5" fmla="*/ 57032 w 114065"/>
                  <a:gd name="connsiteY5" fmla="*/ 216206 h 216205"/>
                  <a:gd name="connsiteX6" fmla="*/ 57033 w 114065"/>
                  <a:gd name="connsiteY6" fmla="*/ 216205 h 216205"/>
                  <a:gd name="connsiteX7" fmla="*/ 0 w 114065"/>
                  <a:gd name="connsiteY7" fmla="*/ 159172 h 216205"/>
                  <a:gd name="connsiteX8" fmla="*/ 0 w 114065"/>
                  <a:gd name="connsiteY8" fmla="*/ 57033 h 216205"/>
                  <a:gd name="connsiteX0" fmla="*/ 0 w 265556"/>
                  <a:gd name="connsiteY0" fmla="*/ 256843 h 416016"/>
                  <a:gd name="connsiteX1" fmla="*/ 57033 w 265556"/>
                  <a:gd name="connsiteY1" fmla="*/ 199810 h 416016"/>
                  <a:gd name="connsiteX2" fmla="*/ 261333 w 265556"/>
                  <a:gd name="connsiteY2" fmla="*/ 0 h 416016"/>
                  <a:gd name="connsiteX3" fmla="*/ 114066 w 265556"/>
                  <a:gd name="connsiteY3" fmla="*/ 256843 h 416016"/>
                  <a:gd name="connsiteX4" fmla="*/ 114065 w 265556"/>
                  <a:gd name="connsiteY4" fmla="*/ 358983 h 416016"/>
                  <a:gd name="connsiteX5" fmla="*/ 57032 w 265556"/>
                  <a:gd name="connsiteY5" fmla="*/ 416016 h 416016"/>
                  <a:gd name="connsiteX6" fmla="*/ 57033 w 265556"/>
                  <a:gd name="connsiteY6" fmla="*/ 416015 h 416016"/>
                  <a:gd name="connsiteX7" fmla="*/ 0 w 265556"/>
                  <a:gd name="connsiteY7" fmla="*/ 358982 h 416016"/>
                  <a:gd name="connsiteX8" fmla="*/ 0 w 265556"/>
                  <a:gd name="connsiteY8" fmla="*/ 256843 h 416016"/>
                  <a:gd name="connsiteX0" fmla="*/ 261333 w 352773"/>
                  <a:gd name="connsiteY0" fmla="*/ 0 h 416016"/>
                  <a:gd name="connsiteX1" fmla="*/ 114066 w 352773"/>
                  <a:gd name="connsiteY1" fmla="*/ 256843 h 416016"/>
                  <a:gd name="connsiteX2" fmla="*/ 114065 w 352773"/>
                  <a:gd name="connsiteY2" fmla="*/ 358983 h 416016"/>
                  <a:gd name="connsiteX3" fmla="*/ 57032 w 352773"/>
                  <a:gd name="connsiteY3" fmla="*/ 416016 h 416016"/>
                  <a:gd name="connsiteX4" fmla="*/ 57033 w 352773"/>
                  <a:gd name="connsiteY4" fmla="*/ 416015 h 416016"/>
                  <a:gd name="connsiteX5" fmla="*/ 0 w 352773"/>
                  <a:gd name="connsiteY5" fmla="*/ 358982 h 416016"/>
                  <a:gd name="connsiteX6" fmla="*/ 0 w 352773"/>
                  <a:gd name="connsiteY6" fmla="*/ 256843 h 416016"/>
                  <a:gd name="connsiteX7" fmla="*/ 57033 w 352773"/>
                  <a:gd name="connsiteY7" fmla="*/ 199810 h 416016"/>
                  <a:gd name="connsiteX8" fmla="*/ 352773 w 352773"/>
                  <a:gd name="connsiteY8" fmla="*/ 91440 h 416016"/>
                  <a:gd name="connsiteX0" fmla="*/ 261333 w 265556"/>
                  <a:gd name="connsiteY0" fmla="*/ 0 h 416016"/>
                  <a:gd name="connsiteX1" fmla="*/ 114066 w 265556"/>
                  <a:gd name="connsiteY1" fmla="*/ 256843 h 416016"/>
                  <a:gd name="connsiteX2" fmla="*/ 114065 w 265556"/>
                  <a:gd name="connsiteY2" fmla="*/ 358983 h 416016"/>
                  <a:gd name="connsiteX3" fmla="*/ 57032 w 265556"/>
                  <a:gd name="connsiteY3" fmla="*/ 416016 h 416016"/>
                  <a:gd name="connsiteX4" fmla="*/ 57033 w 265556"/>
                  <a:gd name="connsiteY4" fmla="*/ 416015 h 416016"/>
                  <a:gd name="connsiteX5" fmla="*/ 0 w 265556"/>
                  <a:gd name="connsiteY5" fmla="*/ 358982 h 416016"/>
                  <a:gd name="connsiteX6" fmla="*/ 0 w 265556"/>
                  <a:gd name="connsiteY6" fmla="*/ 256843 h 416016"/>
                  <a:gd name="connsiteX7" fmla="*/ 57033 w 265556"/>
                  <a:gd name="connsiteY7" fmla="*/ 199810 h 416016"/>
                  <a:gd name="connsiteX0" fmla="*/ 114066 w 114066"/>
                  <a:gd name="connsiteY0" fmla="*/ 57033 h 216206"/>
                  <a:gd name="connsiteX1" fmla="*/ 114065 w 114066"/>
                  <a:gd name="connsiteY1" fmla="*/ 159173 h 216206"/>
                  <a:gd name="connsiteX2" fmla="*/ 57032 w 114066"/>
                  <a:gd name="connsiteY2" fmla="*/ 216206 h 216206"/>
                  <a:gd name="connsiteX3" fmla="*/ 57033 w 114066"/>
                  <a:gd name="connsiteY3" fmla="*/ 216205 h 216206"/>
                  <a:gd name="connsiteX4" fmla="*/ 0 w 114066"/>
                  <a:gd name="connsiteY4" fmla="*/ 159172 h 216206"/>
                  <a:gd name="connsiteX5" fmla="*/ 0 w 114066"/>
                  <a:gd name="connsiteY5" fmla="*/ 57033 h 216206"/>
                  <a:gd name="connsiteX6" fmla="*/ 57033 w 114066"/>
                  <a:gd name="connsiteY6" fmla="*/ 0 h 216206"/>
                  <a:gd name="connsiteX0" fmla="*/ 114066 w 114066"/>
                  <a:gd name="connsiteY0" fmla="*/ 0 h 159173"/>
                  <a:gd name="connsiteX1" fmla="*/ 114065 w 114066"/>
                  <a:gd name="connsiteY1" fmla="*/ 102140 h 159173"/>
                  <a:gd name="connsiteX2" fmla="*/ 57032 w 114066"/>
                  <a:gd name="connsiteY2" fmla="*/ 159173 h 159173"/>
                  <a:gd name="connsiteX3" fmla="*/ 57033 w 114066"/>
                  <a:gd name="connsiteY3" fmla="*/ 159172 h 159173"/>
                  <a:gd name="connsiteX4" fmla="*/ 0 w 114066"/>
                  <a:gd name="connsiteY4" fmla="*/ 102139 h 159173"/>
                  <a:gd name="connsiteX5" fmla="*/ 0 w 114066"/>
                  <a:gd name="connsiteY5" fmla="*/ 0 h 159173"/>
                  <a:gd name="connsiteX0" fmla="*/ 114066 w 114066"/>
                  <a:gd name="connsiteY0" fmla="*/ 0 h 159173"/>
                  <a:gd name="connsiteX1" fmla="*/ 114065 w 114066"/>
                  <a:gd name="connsiteY1" fmla="*/ 102140 h 159173"/>
                  <a:gd name="connsiteX2" fmla="*/ 57032 w 114066"/>
                  <a:gd name="connsiteY2" fmla="*/ 159173 h 159173"/>
                  <a:gd name="connsiteX3" fmla="*/ 57033 w 114066"/>
                  <a:gd name="connsiteY3" fmla="*/ 159172 h 159173"/>
                  <a:gd name="connsiteX4" fmla="*/ 0 w 114066"/>
                  <a:gd name="connsiteY4" fmla="*/ 102139 h 159173"/>
                  <a:gd name="connsiteX5" fmla="*/ 0 w 114066"/>
                  <a:gd name="connsiteY5" fmla="*/ 0 h 159173"/>
                  <a:gd name="connsiteX0" fmla="*/ 112382 w 117087"/>
                  <a:gd name="connsiteY0" fmla="*/ 0 h 191165"/>
                  <a:gd name="connsiteX1" fmla="*/ 114065 w 117087"/>
                  <a:gd name="connsiteY1" fmla="*/ 134132 h 191165"/>
                  <a:gd name="connsiteX2" fmla="*/ 57032 w 117087"/>
                  <a:gd name="connsiteY2" fmla="*/ 191165 h 191165"/>
                  <a:gd name="connsiteX3" fmla="*/ 57033 w 117087"/>
                  <a:gd name="connsiteY3" fmla="*/ 191164 h 191165"/>
                  <a:gd name="connsiteX4" fmla="*/ 0 w 117087"/>
                  <a:gd name="connsiteY4" fmla="*/ 134131 h 191165"/>
                  <a:gd name="connsiteX5" fmla="*/ 0 w 117087"/>
                  <a:gd name="connsiteY5" fmla="*/ 31992 h 191165"/>
                  <a:gd name="connsiteX0" fmla="*/ 114065 w 118770"/>
                  <a:gd name="connsiteY0" fmla="*/ 0 h 191165"/>
                  <a:gd name="connsiteX1" fmla="*/ 115748 w 118770"/>
                  <a:gd name="connsiteY1" fmla="*/ 134132 h 191165"/>
                  <a:gd name="connsiteX2" fmla="*/ 58715 w 118770"/>
                  <a:gd name="connsiteY2" fmla="*/ 191165 h 191165"/>
                  <a:gd name="connsiteX3" fmla="*/ 58716 w 118770"/>
                  <a:gd name="connsiteY3" fmla="*/ 191164 h 191165"/>
                  <a:gd name="connsiteX4" fmla="*/ 1683 w 118770"/>
                  <a:gd name="connsiteY4" fmla="*/ 134131 h 191165"/>
                  <a:gd name="connsiteX5" fmla="*/ 0 w 118770"/>
                  <a:gd name="connsiteY5" fmla="*/ 6735 h 19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770" h="191165">
                    <a:moveTo>
                      <a:pt x="114065" y="0"/>
                    </a:moveTo>
                    <a:cubicBezTo>
                      <a:pt x="109725" y="59829"/>
                      <a:pt x="124973" y="102271"/>
                      <a:pt x="115748" y="134132"/>
                    </a:cubicBezTo>
                    <a:cubicBezTo>
                      <a:pt x="106523" y="165993"/>
                      <a:pt x="90213" y="191165"/>
                      <a:pt x="58715" y="191165"/>
                    </a:cubicBezTo>
                    <a:lnTo>
                      <a:pt x="58716" y="191164"/>
                    </a:lnTo>
                    <a:cubicBezTo>
                      <a:pt x="27218" y="191164"/>
                      <a:pt x="1683" y="165629"/>
                      <a:pt x="1683" y="134131"/>
                    </a:cubicBezTo>
                    <a:lnTo>
                      <a:pt x="0" y="6735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9" name="四角形: 角を丸くする 433">
                <a:extLst>
                  <a:ext uri="{FF2B5EF4-FFF2-40B4-BE49-F238E27FC236}">
                    <a16:creationId xmlns:a16="http://schemas.microsoft.com/office/drawing/2014/main" id="{038824A4-52D9-44C2-B1A6-4C56D8FDBE69}"/>
                  </a:ext>
                </a:extLst>
              </p:cNvPr>
              <p:cNvSpPr/>
              <p:nvPr/>
            </p:nvSpPr>
            <p:spPr>
              <a:xfrm rot="1977044" flipH="1">
                <a:off x="4876347" y="6222197"/>
                <a:ext cx="118770" cy="191165"/>
              </a:xfrm>
              <a:custGeom>
                <a:avLst/>
                <a:gdLst>
                  <a:gd name="connsiteX0" fmla="*/ 0 w 114065"/>
                  <a:gd name="connsiteY0" fmla="*/ 57033 h 216205"/>
                  <a:gd name="connsiteX1" fmla="*/ 57033 w 114065"/>
                  <a:gd name="connsiteY1" fmla="*/ 0 h 216205"/>
                  <a:gd name="connsiteX2" fmla="*/ 57033 w 114065"/>
                  <a:gd name="connsiteY2" fmla="*/ 0 h 216205"/>
                  <a:gd name="connsiteX3" fmla="*/ 114066 w 114065"/>
                  <a:gd name="connsiteY3" fmla="*/ 57033 h 216205"/>
                  <a:gd name="connsiteX4" fmla="*/ 114065 w 114065"/>
                  <a:gd name="connsiteY4" fmla="*/ 159173 h 216205"/>
                  <a:gd name="connsiteX5" fmla="*/ 57032 w 114065"/>
                  <a:gd name="connsiteY5" fmla="*/ 216206 h 216205"/>
                  <a:gd name="connsiteX6" fmla="*/ 57033 w 114065"/>
                  <a:gd name="connsiteY6" fmla="*/ 216205 h 216205"/>
                  <a:gd name="connsiteX7" fmla="*/ 0 w 114065"/>
                  <a:gd name="connsiteY7" fmla="*/ 159172 h 216205"/>
                  <a:gd name="connsiteX8" fmla="*/ 0 w 114065"/>
                  <a:gd name="connsiteY8" fmla="*/ 57033 h 216205"/>
                  <a:gd name="connsiteX0" fmla="*/ 0 w 265556"/>
                  <a:gd name="connsiteY0" fmla="*/ 256843 h 416016"/>
                  <a:gd name="connsiteX1" fmla="*/ 57033 w 265556"/>
                  <a:gd name="connsiteY1" fmla="*/ 199810 h 416016"/>
                  <a:gd name="connsiteX2" fmla="*/ 261333 w 265556"/>
                  <a:gd name="connsiteY2" fmla="*/ 0 h 416016"/>
                  <a:gd name="connsiteX3" fmla="*/ 114066 w 265556"/>
                  <a:gd name="connsiteY3" fmla="*/ 256843 h 416016"/>
                  <a:gd name="connsiteX4" fmla="*/ 114065 w 265556"/>
                  <a:gd name="connsiteY4" fmla="*/ 358983 h 416016"/>
                  <a:gd name="connsiteX5" fmla="*/ 57032 w 265556"/>
                  <a:gd name="connsiteY5" fmla="*/ 416016 h 416016"/>
                  <a:gd name="connsiteX6" fmla="*/ 57033 w 265556"/>
                  <a:gd name="connsiteY6" fmla="*/ 416015 h 416016"/>
                  <a:gd name="connsiteX7" fmla="*/ 0 w 265556"/>
                  <a:gd name="connsiteY7" fmla="*/ 358982 h 416016"/>
                  <a:gd name="connsiteX8" fmla="*/ 0 w 265556"/>
                  <a:gd name="connsiteY8" fmla="*/ 256843 h 416016"/>
                  <a:gd name="connsiteX0" fmla="*/ 261333 w 352773"/>
                  <a:gd name="connsiteY0" fmla="*/ 0 h 416016"/>
                  <a:gd name="connsiteX1" fmla="*/ 114066 w 352773"/>
                  <a:gd name="connsiteY1" fmla="*/ 256843 h 416016"/>
                  <a:gd name="connsiteX2" fmla="*/ 114065 w 352773"/>
                  <a:gd name="connsiteY2" fmla="*/ 358983 h 416016"/>
                  <a:gd name="connsiteX3" fmla="*/ 57032 w 352773"/>
                  <a:gd name="connsiteY3" fmla="*/ 416016 h 416016"/>
                  <a:gd name="connsiteX4" fmla="*/ 57033 w 352773"/>
                  <a:gd name="connsiteY4" fmla="*/ 416015 h 416016"/>
                  <a:gd name="connsiteX5" fmla="*/ 0 w 352773"/>
                  <a:gd name="connsiteY5" fmla="*/ 358982 h 416016"/>
                  <a:gd name="connsiteX6" fmla="*/ 0 w 352773"/>
                  <a:gd name="connsiteY6" fmla="*/ 256843 h 416016"/>
                  <a:gd name="connsiteX7" fmla="*/ 57033 w 352773"/>
                  <a:gd name="connsiteY7" fmla="*/ 199810 h 416016"/>
                  <a:gd name="connsiteX8" fmla="*/ 352773 w 352773"/>
                  <a:gd name="connsiteY8" fmla="*/ 91440 h 416016"/>
                  <a:gd name="connsiteX0" fmla="*/ 261333 w 265556"/>
                  <a:gd name="connsiteY0" fmla="*/ 0 h 416016"/>
                  <a:gd name="connsiteX1" fmla="*/ 114066 w 265556"/>
                  <a:gd name="connsiteY1" fmla="*/ 256843 h 416016"/>
                  <a:gd name="connsiteX2" fmla="*/ 114065 w 265556"/>
                  <a:gd name="connsiteY2" fmla="*/ 358983 h 416016"/>
                  <a:gd name="connsiteX3" fmla="*/ 57032 w 265556"/>
                  <a:gd name="connsiteY3" fmla="*/ 416016 h 416016"/>
                  <a:gd name="connsiteX4" fmla="*/ 57033 w 265556"/>
                  <a:gd name="connsiteY4" fmla="*/ 416015 h 416016"/>
                  <a:gd name="connsiteX5" fmla="*/ 0 w 265556"/>
                  <a:gd name="connsiteY5" fmla="*/ 358982 h 416016"/>
                  <a:gd name="connsiteX6" fmla="*/ 0 w 265556"/>
                  <a:gd name="connsiteY6" fmla="*/ 256843 h 416016"/>
                  <a:gd name="connsiteX7" fmla="*/ 57033 w 265556"/>
                  <a:gd name="connsiteY7" fmla="*/ 199810 h 416016"/>
                  <a:gd name="connsiteX0" fmla="*/ 114066 w 114066"/>
                  <a:gd name="connsiteY0" fmla="*/ 57033 h 216206"/>
                  <a:gd name="connsiteX1" fmla="*/ 114065 w 114066"/>
                  <a:gd name="connsiteY1" fmla="*/ 159173 h 216206"/>
                  <a:gd name="connsiteX2" fmla="*/ 57032 w 114066"/>
                  <a:gd name="connsiteY2" fmla="*/ 216206 h 216206"/>
                  <a:gd name="connsiteX3" fmla="*/ 57033 w 114066"/>
                  <a:gd name="connsiteY3" fmla="*/ 216205 h 216206"/>
                  <a:gd name="connsiteX4" fmla="*/ 0 w 114066"/>
                  <a:gd name="connsiteY4" fmla="*/ 159172 h 216206"/>
                  <a:gd name="connsiteX5" fmla="*/ 0 w 114066"/>
                  <a:gd name="connsiteY5" fmla="*/ 57033 h 216206"/>
                  <a:gd name="connsiteX6" fmla="*/ 57033 w 114066"/>
                  <a:gd name="connsiteY6" fmla="*/ 0 h 216206"/>
                  <a:gd name="connsiteX0" fmla="*/ 114066 w 114066"/>
                  <a:gd name="connsiteY0" fmla="*/ 0 h 159173"/>
                  <a:gd name="connsiteX1" fmla="*/ 114065 w 114066"/>
                  <a:gd name="connsiteY1" fmla="*/ 102140 h 159173"/>
                  <a:gd name="connsiteX2" fmla="*/ 57032 w 114066"/>
                  <a:gd name="connsiteY2" fmla="*/ 159173 h 159173"/>
                  <a:gd name="connsiteX3" fmla="*/ 57033 w 114066"/>
                  <a:gd name="connsiteY3" fmla="*/ 159172 h 159173"/>
                  <a:gd name="connsiteX4" fmla="*/ 0 w 114066"/>
                  <a:gd name="connsiteY4" fmla="*/ 102139 h 159173"/>
                  <a:gd name="connsiteX5" fmla="*/ 0 w 114066"/>
                  <a:gd name="connsiteY5" fmla="*/ 0 h 159173"/>
                  <a:gd name="connsiteX0" fmla="*/ 114066 w 114066"/>
                  <a:gd name="connsiteY0" fmla="*/ 0 h 159173"/>
                  <a:gd name="connsiteX1" fmla="*/ 114065 w 114066"/>
                  <a:gd name="connsiteY1" fmla="*/ 102140 h 159173"/>
                  <a:gd name="connsiteX2" fmla="*/ 57032 w 114066"/>
                  <a:gd name="connsiteY2" fmla="*/ 159173 h 159173"/>
                  <a:gd name="connsiteX3" fmla="*/ 57033 w 114066"/>
                  <a:gd name="connsiteY3" fmla="*/ 159172 h 159173"/>
                  <a:gd name="connsiteX4" fmla="*/ 0 w 114066"/>
                  <a:gd name="connsiteY4" fmla="*/ 102139 h 159173"/>
                  <a:gd name="connsiteX5" fmla="*/ 0 w 114066"/>
                  <a:gd name="connsiteY5" fmla="*/ 0 h 159173"/>
                  <a:gd name="connsiteX0" fmla="*/ 112382 w 117087"/>
                  <a:gd name="connsiteY0" fmla="*/ 0 h 191165"/>
                  <a:gd name="connsiteX1" fmla="*/ 114065 w 117087"/>
                  <a:gd name="connsiteY1" fmla="*/ 134132 h 191165"/>
                  <a:gd name="connsiteX2" fmla="*/ 57032 w 117087"/>
                  <a:gd name="connsiteY2" fmla="*/ 191165 h 191165"/>
                  <a:gd name="connsiteX3" fmla="*/ 57033 w 117087"/>
                  <a:gd name="connsiteY3" fmla="*/ 191164 h 191165"/>
                  <a:gd name="connsiteX4" fmla="*/ 0 w 117087"/>
                  <a:gd name="connsiteY4" fmla="*/ 134131 h 191165"/>
                  <a:gd name="connsiteX5" fmla="*/ 0 w 117087"/>
                  <a:gd name="connsiteY5" fmla="*/ 31992 h 191165"/>
                  <a:gd name="connsiteX0" fmla="*/ 114065 w 118770"/>
                  <a:gd name="connsiteY0" fmla="*/ 0 h 191165"/>
                  <a:gd name="connsiteX1" fmla="*/ 115748 w 118770"/>
                  <a:gd name="connsiteY1" fmla="*/ 134132 h 191165"/>
                  <a:gd name="connsiteX2" fmla="*/ 58715 w 118770"/>
                  <a:gd name="connsiteY2" fmla="*/ 191165 h 191165"/>
                  <a:gd name="connsiteX3" fmla="*/ 58716 w 118770"/>
                  <a:gd name="connsiteY3" fmla="*/ 191164 h 191165"/>
                  <a:gd name="connsiteX4" fmla="*/ 1683 w 118770"/>
                  <a:gd name="connsiteY4" fmla="*/ 134131 h 191165"/>
                  <a:gd name="connsiteX5" fmla="*/ 0 w 118770"/>
                  <a:gd name="connsiteY5" fmla="*/ 6735 h 19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770" h="191165">
                    <a:moveTo>
                      <a:pt x="114065" y="0"/>
                    </a:moveTo>
                    <a:cubicBezTo>
                      <a:pt x="109725" y="59829"/>
                      <a:pt x="124973" y="102271"/>
                      <a:pt x="115748" y="134132"/>
                    </a:cubicBezTo>
                    <a:cubicBezTo>
                      <a:pt x="106523" y="165993"/>
                      <a:pt x="90213" y="191165"/>
                      <a:pt x="58715" y="191165"/>
                    </a:cubicBezTo>
                    <a:lnTo>
                      <a:pt x="58716" y="191164"/>
                    </a:lnTo>
                    <a:cubicBezTo>
                      <a:pt x="27218" y="191164"/>
                      <a:pt x="1683" y="165629"/>
                      <a:pt x="1683" y="134131"/>
                    </a:cubicBezTo>
                    <a:lnTo>
                      <a:pt x="0" y="6735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9" name="月 118">
              <a:extLst>
                <a:ext uri="{FF2B5EF4-FFF2-40B4-BE49-F238E27FC236}">
                  <a16:creationId xmlns:a16="http://schemas.microsoft.com/office/drawing/2014/main" id="{AFEEE68C-5348-ED97-7BE5-ACEB599F4C42}"/>
                </a:ext>
              </a:extLst>
            </p:cNvPr>
            <p:cNvSpPr/>
            <p:nvPr/>
          </p:nvSpPr>
          <p:spPr>
            <a:xfrm rot="2700000">
              <a:off x="3777461" y="4032444"/>
              <a:ext cx="223737" cy="57731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月 119">
              <a:extLst>
                <a:ext uri="{FF2B5EF4-FFF2-40B4-BE49-F238E27FC236}">
                  <a16:creationId xmlns:a16="http://schemas.microsoft.com/office/drawing/2014/main" id="{1AAF1203-0C94-6DC8-B0C9-D0102F59E22B}"/>
                </a:ext>
              </a:extLst>
            </p:cNvPr>
            <p:cNvSpPr/>
            <p:nvPr/>
          </p:nvSpPr>
          <p:spPr>
            <a:xfrm rot="18900000" flipH="1">
              <a:off x="4270732" y="4032445"/>
              <a:ext cx="223737" cy="57731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月 120">
              <a:extLst>
                <a:ext uri="{FF2B5EF4-FFF2-40B4-BE49-F238E27FC236}">
                  <a16:creationId xmlns:a16="http://schemas.microsoft.com/office/drawing/2014/main" id="{2A0B993F-9D1E-479F-C8C4-18B484CB1A57}"/>
                </a:ext>
              </a:extLst>
            </p:cNvPr>
            <p:cNvSpPr/>
            <p:nvPr/>
          </p:nvSpPr>
          <p:spPr>
            <a:xfrm rot="2700000">
              <a:off x="3915753" y="4032445"/>
              <a:ext cx="223737" cy="57731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月 121">
              <a:extLst>
                <a:ext uri="{FF2B5EF4-FFF2-40B4-BE49-F238E27FC236}">
                  <a16:creationId xmlns:a16="http://schemas.microsoft.com/office/drawing/2014/main" id="{D35C1FC7-5ED3-6F51-FD47-B962E8E49C20}"/>
                </a:ext>
              </a:extLst>
            </p:cNvPr>
            <p:cNvSpPr/>
            <p:nvPr/>
          </p:nvSpPr>
          <p:spPr>
            <a:xfrm rot="18900000" flipH="1">
              <a:off x="4130238" y="4032446"/>
              <a:ext cx="223737" cy="57731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6069822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687</TotalTime>
  <Words>30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食事申し込み　毎週木曜日の貼り紙</dc:title>
  <dc:subject>食事申し込み　毎週木曜日の貼り紙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2025-09-11T00:53:16Z</dcterms:modified>
  <cp:version>1</cp:version>
</cp:coreProperties>
</file>